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67" r:id="rId2"/>
    <p:sldId id="287" r:id="rId3"/>
    <p:sldId id="288" r:id="rId4"/>
    <p:sldId id="289" r:id="rId5"/>
    <p:sldId id="277" r:id="rId6"/>
    <p:sldId id="278" r:id="rId7"/>
    <p:sldId id="279" r:id="rId8"/>
    <p:sldId id="281" r:id="rId9"/>
    <p:sldId id="280" r:id="rId10"/>
    <p:sldId id="290" r:id="rId11"/>
    <p:sldId id="283" r:id="rId12"/>
    <p:sldId id="284" r:id="rId13"/>
    <p:sldId id="285" r:id="rId14"/>
    <p:sldId id="282" r:id="rId15"/>
    <p:sldId id="261" r:id="rId16"/>
  </p:sldIdLst>
  <p:sldSz cx="12190413" cy="6859588"/>
  <p:notesSz cx="6865938" cy="9998075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나눔스퀘어" panose="020B0600000101010101" pitchFamily="50" charset="-127"/>
      <p:regular r:id="rId22"/>
    </p:embeddedFont>
    <p:embeddedFont>
      <p:font typeface="나눔스퀘어 ExtraBold" panose="020B0600000101010101" pitchFamily="50" charset="-127"/>
      <p:bold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orient="horz" pos="210">
          <p15:clr>
            <a:srgbClr val="A4A3A4"/>
          </p15:clr>
        </p15:guide>
        <p15:guide id="3" orient="horz" pos="4110">
          <p15:clr>
            <a:srgbClr val="A4A3A4"/>
          </p15:clr>
        </p15:guide>
        <p15:guide id="4" orient="horz" pos="482">
          <p15:clr>
            <a:srgbClr val="A4A3A4"/>
          </p15:clr>
        </p15:guide>
        <p15:guide id="5" orient="horz" pos="4202" userDrawn="1">
          <p15:clr>
            <a:srgbClr val="A4A3A4"/>
          </p15:clr>
        </p15:guide>
        <p15:guide id="6" pos="256">
          <p15:clr>
            <a:srgbClr val="A4A3A4"/>
          </p15:clr>
        </p15:guide>
        <p15:guide id="7" pos="7423" userDrawn="1">
          <p15:clr>
            <a:srgbClr val="A4A3A4"/>
          </p15:clr>
        </p15:guide>
        <p15:guide id="8" pos="618">
          <p15:clr>
            <a:srgbClr val="A4A3A4"/>
          </p15:clr>
        </p15:guide>
        <p15:guide id="9" pos="70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50" userDrawn="1">
          <p15:clr>
            <a:srgbClr val="A4A3A4"/>
          </p15:clr>
        </p15:guide>
        <p15:guide id="2" pos="2163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3A84"/>
    <a:srgbClr val="647C9C"/>
    <a:srgbClr val="242F7E"/>
    <a:srgbClr val="0153B7"/>
    <a:srgbClr val="EBF3FB"/>
    <a:srgbClr val="1A3B84"/>
    <a:srgbClr val="D5E7F7"/>
    <a:srgbClr val="BCD8F2"/>
    <a:srgbClr val="F7F7F7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Objects="1">
      <p:cViewPr varScale="1">
        <p:scale>
          <a:sx n="83" d="100"/>
          <a:sy n="83" d="100"/>
        </p:scale>
        <p:origin x="60" y="246"/>
      </p:cViewPr>
      <p:guideLst>
        <p:guide orient="horz" pos="391"/>
        <p:guide orient="horz" pos="210"/>
        <p:guide orient="horz" pos="4110"/>
        <p:guide orient="horz" pos="482"/>
        <p:guide orient="horz" pos="4202"/>
        <p:guide pos="256"/>
        <p:guide pos="7423"/>
        <p:guide pos="618"/>
        <p:guide pos="70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88" d="100"/>
          <a:sy n="88" d="100"/>
        </p:scale>
        <p:origin x="-3870" y="-102"/>
      </p:cViewPr>
      <p:guideLst>
        <p:guide orient="horz" pos="3150"/>
        <p:guide pos="2163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9000" r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5240" cy="499904"/>
          </a:xfrm>
          <a:prstGeom prst="rect">
            <a:avLst/>
          </a:prstGeom>
        </p:spPr>
        <p:txBody>
          <a:bodyPr vert="horz" lIns="96350" tIns="48175" rIns="96350" bIns="48175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9110" y="0"/>
            <a:ext cx="2975240" cy="499904"/>
          </a:xfrm>
          <a:prstGeom prst="rect">
            <a:avLst/>
          </a:prstGeom>
        </p:spPr>
        <p:txBody>
          <a:bodyPr vert="horz" lIns="96350" tIns="48175" rIns="96350" bIns="48175" rtlCol="0"/>
          <a:lstStyle>
            <a:lvl1pPr algn="r">
              <a:defRPr sz="1300"/>
            </a:lvl1pPr>
          </a:lstStyle>
          <a:p>
            <a:fld id="{6E04AF73-0711-4005-B22F-4C524C494F11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01600" y="749300"/>
            <a:ext cx="6662738" cy="37496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350" tIns="48175" rIns="96350" bIns="4817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6595" y="4749087"/>
            <a:ext cx="5492750" cy="4499134"/>
          </a:xfrm>
          <a:prstGeom prst="rect">
            <a:avLst/>
          </a:prstGeom>
        </p:spPr>
        <p:txBody>
          <a:bodyPr vert="horz" lIns="96350" tIns="48175" rIns="96350" bIns="48175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96436"/>
            <a:ext cx="2975240" cy="499904"/>
          </a:xfrm>
          <a:prstGeom prst="rect">
            <a:avLst/>
          </a:prstGeom>
        </p:spPr>
        <p:txBody>
          <a:bodyPr vert="horz" lIns="96350" tIns="48175" rIns="96350" bIns="48175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9110" y="9496436"/>
            <a:ext cx="2975240" cy="499904"/>
          </a:xfrm>
          <a:prstGeom prst="rect">
            <a:avLst/>
          </a:prstGeom>
        </p:spPr>
        <p:txBody>
          <a:bodyPr vert="horz" lIns="96350" tIns="48175" rIns="96350" bIns="48175" rtlCol="0" anchor="b"/>
          <a:lstStyle>
            <a:lvl1pPr algn="r">
              <a:defRPr sz="1300"/>
            </a:lvl1pPr>
          </a:lstStyle>
          <a:p>
            <a:fld id="{5D5AF366-F96B-45A0-83C9-E1A2DF8DD2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420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200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37684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288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625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5966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173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0413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90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5231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955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686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8050" y="274702"/>
            <a:ext cx="2742843" cy="585288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22" y="274702"/>
            <a:ext cx="8025355" cy="585288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5285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555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2960" y="4407921"/>
            <a:ext cx="10361851" cy="136239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175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550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535469"/>
            <a:ext cx="5386216" cy="63991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521" y="2175379"/>
            <a:ext cx="5386216" cy="395220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2561" y="1535469"/>
            <a:ext cx="5388332" cy="63991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2561" y="2175379"/>
            <a:ext cx="5388332" cy="395220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271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244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179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1" y="273114"/>
            <a:ext cx="4010562" cy="116231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114" y="273113"/>
            <a:ext cx="6814779" cy="58544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521" y="1435433"/>
            <a:ext cx="4010562" cy="46921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844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406" y="4801713"/>
            <a:ext cx="7314248" cy="56686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406" y="5368581"/>
            <a:ext cx="7314248" cy="8050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831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274702"/>
            <a:ext cx="10971372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357823"/>
            <a:ext cx="2844430" cy="365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357823"/>
            <a:ext cx="3860297" cy="365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357823"/>
            <a:ext cx="2844430" cy="365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500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&#49436;&#48260;ip/dbtest.jsp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&#50937;&#49436;&#48260;ip/index.js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apache.mirror.cdnetworks.com/tomcat/tomcat-connectors/jk/tomcat-connectors-1.2.48-src.tar.gz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82041" y="1629594"/>
            <a:ext cx="4680520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36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WEB/WAS/DB </a:t>
            </a:r>
            <a:r>
              <a:rPr lang="ko-KR" altLang="en-US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연동</a:t>
            </a:r>
            <a:r>
              <a:rPr lang="en-US" altLang="ko-KR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</a:p>
          <a:p>
            <a:r>
              <a:rPr lang="en-US" altLang="ko-KR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(w/ SSL)</a:t>
            </a:r>
            <a:endParaRPr lang="ko-KR" altLang="en-US" sz="3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7614" y="5899400"/>
            <a:ext cx="2010097" cy="555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254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4AF283EF-93EB-4549-B132-075E8294ACFF}"/>
              </a:ext>
            </a:extLst>
          </p:cNvPr>
          <p:cNvSpPr/>
          <p:nvPr/>
        </p:nvSpPr>
        <p:spPr>
          <a:xfrm>
            <a:off x="1774606" y="477384"/>
            <a:ext cx="6092825" cy="240065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1000" dirty="0" err="1">
                <a:ea typeface="Calibri" panose="020F0502020204030204" pitchFamily="34" charset="0"/>
              </a:rPr>
              <a:t>톰캣</a:t>
            </a:r>
            <a:r>
              <a:rPr lang="ko-KR" altLang="en-US" sz="1000" dirty="0">
                <a:ea typeface="Calibri" panose="020F0502020204030204" pitchFamily="34" charset="0"/>
              </a:rPr>
              <a:t> </a:t>
            </a:r>
            <a:r>
              <a:rPr lang="en-US" altLang="ko-KR" sz="1000" dirty="0">
                <a:ea typeface="Calibri" panose="020F0502020204030204" pitchFamily="34" charset="0"/>
              </a:rPr>
              <a:t>AJP </a:t>
            </a:r>
            <a:r>
              <a:rPr lang="ko-KR" altLang="en-US" sz="1000" dirty="0">
                <a:ea typeface="Calibri" panose="020F0502020204030204" pitchFamily="34" charset="0"/>
              </a:rPr>
              <a:t>정상 동작 확인을 위한 </a:t>
            </a:r>
            <a:r>
              <a:rPr lang="en-US" altLang="ko-KR" sz="1000" dirty="0" err="1">
                <a:ea typeface="Calibri" panose="020F0502020204030204" pitchFamily="34" charset="0"/>
              </a:rPr>
              <a:t>jsp</a:t>
            </a:r>
            <a:r>
              <a:rPr lang="en-US" altLang="ko-KR" sz="1000" dirty="0">
                <a:ea typeface="Calibri" panose="020F0502020204030204" pitchFamily="34" charset="0"/>
              </a:rPr>
              <a:t> </a:t>
            </a:r>
            <a:r>
              <a:rPr lang="ko-KR" altLang="en-US" sz="1000" dirty="0">
                <a:ea typeface="Calibri" panose="020F0502020204030204" pitchFamily="34" charset="0"/>
              </a:rPr>
              <a:t>테스트 파일 생성하여 확인</a:t>
            </a:r>
            <a:endParaRPr lang="en-US" altLang="ko-KR" sz="1000" dirty="0">
              <a:ea typeface="Calibri" panose="020F0502020204030204" pitchFamily="34" charset="0"/>
            </a:endParaRPr>
          </a:p>
          <a:p>
            <a:r>
              <a:rPr lang="ko-KR" altLang="en-US" sz="1000" dirty="0" err="1">
                <a:ea typeface="Calibri" panose="020F0502020204030204" pitchFamily="34" charset="0"/>
              </a:rPr>
              <a:t>톰캣</a:t>
            </a:r>
            <a:r>
              <a:rPr lang="ko-KR" altLang="en-US" sz="1000" dirty="0">
                <a:ea typeface="Calibri" panose="020F0502020204030204" pitchFamily="34" charset="0"/>
              </a:rPr>
              <a:t> 서버는 </a:t>
            </a:r>
            <a:r>
              <a:rPr lang="en-US" altLang="ko-KR" sz="1000" dirty="0" err="1">
                <a:ea typeface="Calibri" panose="020F0502020204030204" pitchFamily="34" charset="0"/>
              </a:rPr>
              <a:t>privat</a:t>
            </a:r>
            <a:r>
              <a:rPr lang="ko-KR" altLang="en-US" sz="1000" dirty="0">
                <a:ea typeface="Calibri" panose="020F0502020204030204" pitchFamily="34" charset="0"/>
              </a:rPr>
              <a:t>영역에 </a:t>
            </a:r>
            <a:r>
              <a:rPr lang="en-US" altLang="ko-KR" sz="1000" dirty="0">
                <a:ea typeface="Calibri" panose="020F0502020204030204" pitchFamily="34" charset="0"/>
              </a:rPr>
              <a:t>10.0.2.6</a:t>
            </a:r>
            <a:r>
              <a:rPr lang="ko-KR" altLang="en-US" sz="1000" dirty="0">
                <a:ea typeface="Calibri" panose="020F0502020204030204" pitchFamily="34" charset="0"/>
              </a:rPr>
              <a:t>으로 설정된 상태이고 웹서버 공인 </a:t>
            </a:r>
            <a:r>
              <a:rPr lang="en-US" altLang="ko-KR" sz="1000" dirty="0">
                <a:ea typeface="Calibri" panose="020F0502020204030204" pitchFamily="34" charset="0"/>
              </a:rPr>
              <a:t>IP</a:t>
            </a:r>
            <a:r>
              <a:rPr lang="ko-KR" altLang="en-US" sz="1000" dirty="0">
                <a:ea typeface="Calibri" panose="020F0502020204030204" pitchFamily="34" charset="0"/>
              </a:rPr>
              <a:t>는 </a:t>
            </a:r>
            <a:r>
              <a:rPr lang="en-US" altLang="ko-KR" sz="1000" dirty="0">
                <a:ea typeface="Calibri" panose="020F0502020204030204" pitchFamily="34" charset="0"/>
              </a:rPr>
              <a:t>110.165.19.241</a:t>
            </a:r>
            <a:r>
              <a:rPr lang="ko-KR" altLang="en-US" sz="1000" dirty="0">
                <a:ea typeface="Calibri" panose="020F0502020204030204" pitchFamily="34" charset="0"/>
              </a:rPr>
              <a:t>임</a:t>
            </a:r>
            <a:endParaRPr lang="en-US" altLang="ko-KR" sz="1000" dirty="0">
              <a:ea typeface="Calibri" panose="020F0502020204030204" pitchFamily="34" charset="0"/>
            </a:endParaRPr>
          </a:p>
          <a:p>
            <a:endParaRPr lang="en-US" altLang="ko-KR" sz="1000" dirty="0">
              <a:ea typeface="Calibri" panose="020F0502020204030204" pitchFamily="34" charset="0"/>
            </a:endParaRPr>
          </a:p>
          <a:p>
            <a:r>
              <a:rPr lang="ko-KR" altLang="ko-KR" sz="1000" dirty="0">
                <a:ea typeface="Calibri" panose="020F0502020204030204" pitchFamily="34" charset="0"/>
              </a:rPr>
              <a:t>[</a:t>
            </a:r>
            <a:r>
              <a:rPr lang="ko-KR" altLang="ko-KR" sz="1000" dirty="0" err="1">
                <a:ea typeface="Calibri" panose="020F0502020204030204" pitchFamily="34" charset="0"/>
              </a:rPr>
              <a:t>root@was</a:t>
            </a:r>
            <a:r>
              <a:rPr lang="ko-KR" altLang="ko-KR" sz="1000" dirty="0">
                <a:ea typeface="Calibri" panose="020F0502020204030204" pitchFamily="34" charset="0"/>
              </a:rPr>
              <a:t> ~]# </a:t>
            </a:r>
            <a:r>
              <a:rPr lang="ko-KR" altLang="ko-KR" sz="1000" dirty="0" err="1">
                <a:ea typeface="Calibri" panose="020F0502020204030204" pitchFamily="34" charset="0"/>
              </a:rPr>
              <a:t>cd</a:t>
            </a:r>
            <a:r>
              <a:rPr lang="ko-KR" altLang="ko-KR" sz="1000" dirty="0">
                <a:ea typeface="Calibri" panose="020F0502020204030204" pitchFamily="34" charset="0"/>
              </a:rPr>
              <a:t> /</a:t>
            </a:r>
            <a:r>
              <a:rPr lang="ko-KR" altLang="ko-KR" sz="1000" dirty="0" err="1">
                <a:ea typeface="Calibri" panose="020F0502020204030204" pitchFamily="34" charset="0"/>
              </a:rPr>
              <a:t>usr</a:t>
            </a:r>
            <a:r>
              <a:rPr lang="ko-KR" altLang="ko-KR" sz="1000" dirty="0">
                <a:ea typeface="Calibri" panose="020F0502020204030204" pitchFamily="34" charset="0"/>
              </a:rPr>
              <a:t>/</a:t>
            </a:r>
            <a:r>
              <a:rPr lang="ko-KR" altLang="ko-KR" sz="1000" dirty="0" err="1">
                <a:ea typeface="Calibri" panose="020F0502020204030204" pitchFamily="34" charset="0"/>
              </a:rPr>
              <a:t>share</a:t>
            </a:r>
            <a:r>
              <a:rPr lang="ko-KR" altLang="ko-KR" sz="1000" dirty="0">
                <a:ea typeface="Calibri" panose="020F0502020204030204" pitchFamily="34" charset="0"/>
              </a:rPr>
              <a:t>/</a:t>
            </a:r>
            <a:r>
              <a:rPr lang="ko-KR" altLang="ko-KR" sz="1000" dirty="0" err="1">
                <a:ea typeface="Calibri" panose="020F0502020204030204" pitchFamily="34" charset="0"/>
              </a:rPr>
              <a:t>tomcat</a:t>
            </a:r>
            <a:r>
              <a:rPr lang="ko-KR" altLang="ko-KR" sz="1000" dirty="0">
                <a:ea typeface="Calibri" panose="020F0502020204030204" pitchFamily="34" charset="0"/>
              </a:rPr>
              <a:t>/</a:t>
            </a:r>
            <a:r>
              <a:rPr lang="ko-KR" altLang="ko-KR" sz="1000" dirty="0" err="1">
                <a:ea typeface="Calibri" panose="020F0502020204030204" pitchFamily="34" charset="0"/>
              </a:rPr>
              <a:t>webapps</a:t>
            </a:r>
            <a:r>
              <a:rPr lang="ko-KR" altLang="ko-KR" sz="1000" dirty="0">
                <a:ea typeface="Calibri" panose="020F0502020204030204" pitchFamily="34" charset="0"/>
              </a:rPr>
              <a:t>/ROOT/</a:t>
            </a:r>
          </a:p>
          <a:p>
            <a:r>
              <a:rPr lang="ko-KR" altLang="ko-KR" sz="1000" dirty="0">
                <a:ea typeface="Calibri" panose="020F0502020204030204" pitchFamily="34" charset="0"/>
              </a:rPr>
              <a:t>[</a:t>
            </a:r>
            <a:r>
              <a:rPr lang="ko-KR" altLang="ko-KR" sz="1000" dirty="0" err="1">
                <a:ea typeface="Calibri" panose="020F0502020204030204" pitchFamily="34" charset="0"/>
              </a:rPr>
              <a:t>root@was</a:t>
            </a:r>
            <a:r>
              <a:rPr lang="ko-KR" altLang="ko-KR" sz="1000" dirty="0">
                <a:ea typeface="Calibri" panose="020F0502020204030204" pitchFamily="34" charset="0"/>
              </a:rPr>
              <a:t> ROOT]# </a:t>
            </a:r>
            <a:r>
              <a:rPr lang="ko-KR" altLang="ko-KR" sz="1000" dirty="0" err="1">
                <a:ea typeface="Calibri" panose="020F0502020204030204" pitchFamily="34" charset="0"/>
              </a:rPr>
              <a:t>vi</a:t>
            </a:r>
            <a:r>
              <a:rPr lang="ko-KR" altLang="ko-KR" sz="1000" dirty="0">
                <a:ea typeface="Calibri" panose="020F0502020204030204" pitchFamily="34" charset="0"/>
              </a:rPr>
              <a:t> </a:t>
            </a:r>
            <a:r>
              <a:rPr lang="ko-KR" altLang="ko-KR" sz="1000" dirty="0" err="1">
                <a:ea typeface="Calibri" panose="020F0502020204030204" pitchFamily="34" charset="0"/>
              </a:rPr>
              <a:t>test.jsp</a:t>
            </a:r>
            <a:endParaRPr lang="ko-KR" altLang="ko-KR" sz="1000" dirty="0">
              <a:ea typeface="Calibri" panose="020F0502020204030204" pitchFamily="34" charset="0"/>
            </a:endParaRPr>
          </a:p>
          <a:p>
            <a:r>
              <a:rPr lang="ko-KR" altLang="ko-KR" sz="1000" dirty="0">
                <a:ea typeface="Calibri" panose="020F0502020204030204" pitchFamily="34" charset="0"/>
              </a:rPr>
              <a:t>&lt;%@ </a:t>
            </a:r>
            <a:r>
              <a:rPr lang="ko-KR" altLang="ko-KR" sz="1000" dirty="0" err="1">
                <a:ea typeface="Calibri" panose="020F0502020204030204" pitchFamily="34" charset="0"/>
              </a:rPr>
              <a:t>page</a:t>
            </a:r>
            <a:r>
              <a:rPr lang="ko-KR" altLang="ko-KR" sz="1000" dirty="0">
                <a:ea typeface="Calibri" panose="020F0502020204030204" pitchFamily="34" charset="0"/>
              </a:rPr>
              <a:t> </a:t>
            </a:r>
            <a:r>
              <a:rPr lang="ko-KR" altLang="ko-KR" sz="1000" dirty="0" err="1">
                <a:ea typeface="Calibri" panose="020F0502020204030204" pitchFamily="34" charset="0"/>
              </a:rPr>
              <a:t>contentType</a:t>
            </a:r>
            <a:r>
              <a:rPr lang="ko-KR" altLang="ko-KR" sz="1000" dirty="0">
                <a:ea typeface="Calibri" panose="020F0502020204030204" pitchFamily="34" charset="0"/>
              </a:rPr>
              <a:t>=</a:t>
            </a:r>
            <a:r>
              <a:rPr lang="en-US" altLang="ko-KR" sz="1000" dirty="0">
                <a:ea typeface="Calibri" panose="020F0502020204030204" pitchFamily="34" charset="0"/>
              </a:rPr>
              <a:t>"</a:t>
            </a:r>
            <a:r>
              <a:rPr lang="ko-KR" altLang="ko-KR" sz="1000" dirty="0" err="1">
                <a:ea typeface="Calibri" panose="020F0502020204030204" pitchFamily="34" charset="0"/>
              </a:rPr>
              <a:t>text</a:t>
            </a:r>
            <a:r>
              <a:rPr lang="ko-KR" altLang="ko-KR" sz="1000" dirty="0">
                <a:ea typeface="Calibri" panose="020F0502020204030204" pitchFamily="34" charset="0"/>
              </a:rPr>
              <a:t>/</a:t>
            </a:r>
            <a:r>
              <a:rPr lang="ko-KR" altLang="ko-KR" sz="1000" dirty="0" err="1">
                <a:ea typeface="Calibri" panose="020F0502020204030204" pitchFamily="34" charset="0"/>
              </a:rPr>
              <a:t>html</a:t>
            </a:r>
            <a:r>
              <a:rPr lang="ko-KR" altLang="ko-KR" sz="1000" dirty="0">
                <a:ea typeface="Calibri" panose="020F0502020204030204" pitchFamily="34" charset="0"/>
              </a:rPr>
              <a:t>; </a:t>
            </a:r>
            <a:r>
              <a:rPr lang="ko-KR" altLang="ko-KR" sz="1000" dirty="0" err="1">
                <a:ea typeface="Calibri" panose="020F0502020204030204" pitchFamily="34" charset="0"/>
              </a:rPr>
              <a:t>charset</a:t>
            </a:r>
            <a:r>
              <a:rPr lang="ko-KR" altLang="ko-KR" sz="1000" dirty="0">
                <a:ea typeface="Calibri" panose="020F0502020204030204" pitchFamily="34" charset="0"/>
              </a:rPr>
              <a:t>=UTF-8</a:t>
            </a:r>
            <a:r>
              <a:rPr lang="en-US" altLang="ko-KR" sz="1000" dirty="0">
                <a:ea typeface="Calibri" panose="020F0502020204030204" pitchFamily="34" charset="0"/>
              </a:rPr>
              <a:t>"</a:t>
            </a:r>
            <a:r>
              <a:rPr lang="ko-KR" altLang="ko-KR" sz="1000" dirty="0">
                <a:ea typeface="Calibri" panose="020F0502020204030204" pitchFamily="34" charset="0"/>
              </a:rPr>
              <a:t>%&gt;</a:t>
            </a:r>
          </a:p>
          <a:p>
            <a:r>
              <a:rPr lang="ko-KR" altLang="ko-KR" sz="1000" dirty="0">
                <a:ea typeface="Calibri" panose="020F0502020204030204" pitchFamily="34" charset="0"/>
              </a:rPr>
              <a:t>&lt;</a:t>
            </a:r>
            <a:r>
              <a:rPr lang="ko-KR" altLang="ko-KR" sz="1000" dirty="0" err="1">
                <a:ea typeface="Calibri" panose="020F0502020204030204" pitchFamily="34" charset="0"/>
              </a:rPr>
              <a:t>html</a:t>
            </a:r>
            <a:r>
              <a:rPr lang="ko-KR" altLang="ko-KR" sz="1000" dirty="0">
                <a:ea typeface="Calibri" panose="020F0502020204030204" pitchFamily="34" charset="0"/>
              </a:rPr>
              <a:t>&gt;</a:t>
            </a:r>
          </a:p>
          <a:p>
            <a:r>
              <a:rPr lang="ko-KR" altLang="ko-KR" sz="1000" dirty="0">
                <a:ea typeface="Calibri" panose="020F0502020204030204" pitchFamily="34" charset="0"/>
              </a:rPr>
              <a:t>        &lt;</a:t>
            </a:r>
            <a:r>
              <a:rPr lang="ko-KR" altLang="ko-KR" sz="1000" dirty="0" err="1">
                <a:ea typeface="Calibri" panose="020F0502020204030204" pitchFamily="34" charset="0"/>
              </a:rPr>
              <a:t>head</a:t>
            </a:r>
            <a:r>
              <a:rPr lang="ko-KR" altLang="ko-KR" sz="1000" dirty="0">
                <a:ea typeface="Calibri" panose="020F0502020204030204" pitchFamily="34" charset="0"/>
              </a:rPr>
              <a:t>&gt;&lt;</a:t>
            </a:r>
            <a:r>
              <a:rPr lang="ko-KR" altLang="ko-KR" sz="1000" dirty="0" err="1">
                <a:ea typeface="Calibri" panose="020F0502020204030204" pitchFamily="34" charset="0"/>
              </a:rPr>
              <a:t>title</a:t>
            </a:r>
            <a:r>
              <a:rPr lang="ko-KR" altLang="ko-KR" sz="1000" dirty="0">
                <a:ea typeface="Calibri" panose="020F0502020204030204" pitchFamily="34" charset="0"/>
              </a:rPr>
              <a:t>&gt;</a:t>
            </a:r>
            <a:r>
              <a:rPr lang="ko-KR" altLang="ko-KR" sz="1000" dirty="0" err="1">
                <a:ea typeface="Calibri" panose="020F0502020204030204" pitchFamily="34" charset="0"/>
              </a:rPr>
              <a:t>Hello</a:t>
            </a:r>
            <a:r>
              <a:rPr lang="ko-KR" altLang="ko-KR" sz="1000" dirty="0">
                <a:ea typeface="Calibri" panose="020F0502020204030204" pitchFamily="34" charset="0"/>
              </a:rPr>
              <a:t> World&lt;/</a:t>
            </a:r>
            <a:r>
              <a:rPr lang="ko-KR" altLang="ko-KR" sz="1000" dirty="0" err="1">
                <a:ea typeface="Calibri" panose="020F0502020204030204" pitchFamily="34" charset="0"/>
              </a:rPr>
              <a:t>title</a:t>
            </a:r>
            <a:r>
              <a:rPr lang="ko-KR" altLang="ko-KR" sz="1000" dirty="0">
                <a:ea typeface="Calibri" panose="020F0502020204030204" pitchFamily="34" charset="0"/>
              </a:rPr>
              <a:t>&gt;&lt;/</a:t>
            </a:r>
            <a:r>
              <a:rPr lang="ko-KR" altLang="ko-KR" sz="1000" dirty="0" err="1">
                <a:ea typeface="Calibri" panose="020F0502020204030204" pitchFamily="34" charset="0"/>
              </a:rPr>
              <a:t>head</a:t>
            </a:r>
            <a:r>
              <a:rPr lang="ko-KR" altLang="ko-KR" sz="1000" dirty="0">
                <a:ea typeface="Calibri" panose="020F0502020204030204" pitchFamily="34" charset="0"/>
              </a:rPr>
              <a:t>&gt;</a:t>
            </a:r>
          </a:p>
          <a:p>
            <a:r>
              <a:rPr lang="ko-KR" altLang="ko-KR" sz="1000" dirty="0">
                <a:ea typeface="Calibri" panose="020F0502020204030204" pitchFamily="34" charset="0"/>
              </a:rPr>
              <a:t>        &lt;</a:t>
            </a:r>
            <a:r>
              <a:rPr lang="ko-KR" altLang="ko-KR" sz="1000" dirty="0" err="1">
                <a:ea typeface="Calibri" panose="020F0502020204030204" pitchFamily="34" charset="0"/>
              </a:rPr>
              <a:t>body</a:t>
            </a:r>
            <a:r>
              <a:rPr lang="ko-KR" altLang="ko-KR" sz="1000" dirty="0">
                <a:ea typeface="Calibri" panose="020F0502020204030204" pitchFamily="34" charset="0"/>
              </a:rPr>
              <a:t>&gt;</a:t>
            </a:r>
          </a:p>
          <a:p>
            <a:r>
              <a:rPr lang="ko-KR" altLang="ko-KR" sz="1000" dirty="0">
                <a:ea typeface="Calibri" panose="020F0502020204030204" pitchFamily="34" charset="0"/>
              </a:rPr>
              <a:t>                </a:t>
            </a:r>
            <a:r>
              <a:rPr lang="ko-KR" altLang="ko-KR" sz="1000" dirty="0" err="1">
                <a:ea typeface="Calibri" panose="020F0502020204030204" pitchFamily="34" charset="0"/>
              </a:rPr>
              <a:t>tomcat</a:t>
            </a:r>
            <a:r>
              <a:rPr lang="ko-KR" altLang="ko-KR" sz="1000" dirty="0">
                <a:ea typeface="Calibri" panose="020F0502020204030204" pitchFamily="34" charset="0"/>
              </a:rPr>
              <a:t> </a:t>
            </a:r>
            <a:r>
              <a:rPr lang="ko-KR" altLang="ko-KR" sz="1000" dirty="0" err="1">
                <a:ea typeface="Calibri" panose="020F0502020204030204" pitchFamily="34" charset="0"/>
              </a:rPr>
              <a:t>test</a:t>
            </a:r>
            <a:r>
              <a:rPr lang="ko-KR" altLang="ko-KR" sz="1000" dirty="0">
                <a:ea typeface="Calibri" panose="020F0502020204030204" pitchFamily="34" charset="0"/>
              </a:rPr>
              <a:t> (10.0.2.6 </a:t>
            </a:r>
            <a:r>
              <a:rPr lang="ko-KR" altLang="ko-KR" sz="1000" dirty="0" err="1">
                <a:ea typeface="Calibri" panose="020F0502020204030204" pitchFamily="34" charset="0"/>
              </a:rPr>
              <a:t>was</a:t>
            </a:r>
            <a:r>
              <a:rPr lang="ko-KR" altLang="ko-KR" sz="1000" dirty="0">
                <a:ea typeface="Calibri" panose="020F0502020204030204" pitchFamily="34" charset="0"/>
              </a:rPr>
              <a:t> </a:t>
            </a:r>
            <a:r>
              <a:rPr lang="ko-KR" altLang="ko-KR" sz="1000" dirty="0" err="1">
                <a:ea typeface="Calibri" panose="020F0502020204030204" pitchFamily="34" charset="0"/>
              </a:rPr>
              <a:t>server</a:t>
            </a:r>
            <a:r>
              <a:rPr lang="ko-KR" altLang="ko-KR" sz="1000" dirty="0">
                <a:ea typeface="Calibri" panose="020F0502020204030204" pitchFamily="34" charset="0"/>
              </a:rPr>
              <a:t>)</a:t>
            </a:r>
          </a:p>
          <a:p>
            <a:r>
              <a:rPr lang="ko-KR" altLang="ko-KR" sz="1000" dirty="0">
                <a:ea typeface="Calibri" panose="020F0502020204030204" pitchFamily="34" charset="0"/>
              </a:rPr>
              <a:t>                </a:t>
            </a:r>
            <a:r>
              <a:rPr lang="ko-KR" altLang="ko-KR" sz="1000" dirty="0" err="1">
                <a:ea typeface="Calibri" panose="020F0502020204030204" pitchFamily="34" charset="0"/>
              </a:rPr>
              <a:t>now_time</a:t>
            </a:r>
            <a:r>
              <a:rPr lang="ko-KR" altLang="ko-KR" sz="1000" dirty="0">
                <a:ea typeface="Calibri" panose="020F0502020204030204" pitchFamily="34" charset="0"/>
              </a:rPr>
              <a:t> : &lt;%= </a:t>
            </a:r>
            <a:r>
              <a:rPr lang="ko-KR" altLang="ko-KR" sz="1000" dirty="0" err="1">
                <a:ea typeface="Calibri" panose="020F0502020204030204" pitchFamily="34" charset="0"/>
              </a:rPr>
              <a:t>new</a:t>
            </a:r>
            <a:r>
              <a:rPr lang="ko-KR" altLang="ko-KR" sz="1000" dirty="0">
                <a:ea typeface="Calibri" panose="020F0502020204030204" pitchFamily="34" charset="0"/>
              </a:rPr>
              <a:t> </a:t>
            </a:r>
            <a:r>
              <a:rPr lang="ko-KR" altLang="ko-KR" sz="1000" dirty="0" err="1">
                <a:ea typeface="Calibri" panose="020F0502020204030204" pitchFamily="34" charset="0"/>
              </a:rPr>
              <a:t>java.util.Date</a:t>
            </a:r>
            <a:r>
              <a:rPr lang="ko-KR" altLang="ko-KR" sz="1000" dirty="0">
                <a:ea typeface="Calibri" panose="020F0502020204030204" pitchFamily="34" charset="0"/>
              </a:rPr>
              <a:t>()%&gt;</a:t>
            </a:r>
          </a:p>
          <a:p>
            <a:r>
              <a:rPr lang="ko-KR" altLang="ko-KR" sz="1000" dirty="0">
                <a:ea typeface="Calibri" panose="020F0502020204030204" pitchFamily="34" charset="0"/>
              </a:rPr>
              <a:t>        &lt;/</a:t>
            </a:r>
            <a:r>
              <a:rPr lang="ko-KR" altLang="ko-KR" sz="1000" dirty="0" err="1">
                <a:ea typeface="Calibri" panose="020F0502020204030204" pitchFamily="34" charset="0"/>
              </a:rPr>
              <a:t>body</a:t>
            </a:r>
            <a:r>
              <a:rPr lang="ko-KR" altLang="ko-KR" sz="1000" dirty="0">
                <a:ea typeface="Calibri" panose="020F0502020204030204" pitchFamily="34" charset="0"/>
              </a:rPr>
              <a:t>&gt;</a:t>
            </a:r>
          </a:p>
          <a:p>
            <a:r>
              <a:rPr lang="ko-KR" altLang="ko-KR" sz="1000" dirty="0">
                <a:ea typeface="Calibri" panose="020F0502020204030204" pitchFamily="34" charset="0"/>
              </a:rPr>
              <a:t>&lt;/</a:t>
            </a:r>
            <a:r>
              <a:rPr lang="ko-KR" altLang="ko-KR" sz="1000" dirty="0" err="1">
                <a:ea typeface="Calibri" panose="020F0502020204030204" pitchFamily="34" charset="0"/>
              </a:rPr>
              <a:t>html</a:t>
            </a:r>
            <a:r>
              <a:rPr lang="ko-KR" altLang="ko-KR" sz="1000" dirty="0">
                <a:ea typeface="Calibri" panose="020F0502020204030204" pitchFamily="34" charset="0"/>
              </a:rPr>
              <a:t>&gt;</a:t>
            </a:r>
          </a:p>
          <a:p>
            <a:r>
              <a:rPr lang="ko-KR" altLang="ko-KR" sz="1000" dirty="0">
                <a:ea typeface="Calibri" panose="020F0502020204030204" pitchFamily="34" charset="0"/>
              </a:rPr>
              <a:t> </a:t>
            </a:r>
          </a:p>
          <a:p>
            <a:r>
              <a:rPr lang="ko-KR" altLang="ko-KR" sz="1000" dirty="0">
                <a:ea typeface="Calibri" panose="020F0502020204030204" pitchFamily="34" charset="0"/>
              </a:rPr>
              <a:t>[</a:t>
            </a:r>
            <a:r>
              <a:rPr lang="ko-KR" altLang="ko-KR" sz="1000" dirty="0" err="1">
                <a:ea typeface="Calibri" panose="020F0502020204030204" pitchFamily="34" charset="0"/>
              </a:rPr>
              <a:t>root@was</a:t>
            </a:r>
            <a:r>
              <a:rPr lang="ko-KR" altLang="ko-KR" sz="1000" dirty="0">
                <a:ea typeface="Calibri" panose="020F0502020204030204" pitchFamily="34" charset="0"/>
              </a:rPr>
              <a:t> ROOT]# </a:t>
            </a:r>
            <a:r>
              <a:rPr lang="ko-KR" altLang="ko-KR" sz="1000" dirty="0" err="1">
                <a:ea typeface="Calibri" panose="020F0502020204030204" pitchFamily="34" charset="0"/>
              </a:rPr>
              <a:t>systemctl</a:t>
            </a:r>
            <a:r>
              <a:rPr lang="ko-KR" altLang="ko-KR" sz="1000" dirty="0">
                <a:ea typeface="Calibri" panose="020F0502020204030204" pitchFamily="34" charset="0"/>
              </a:rPr>
              <a:t> </a:t>
            </a:r>
            <a:r>
              <a:rPr lang="ko-KR" altLang="ko-KR" sz="1000" dirty="0" err="1">
                <a:ea typeface="Calibri" panose="020F0502020204030204" pitchFamily="34" charset="0"/>
              </a:rPr>
              <a:t>restart</a:t>
            </a:r>
            <a:r>
              <a:rPr lang="ko-KR" altLang="ko-KR" sz="1000" dirty="0">
                <a:ea typeface="Calibri" panose="020F0502020204030204" pitchFamily="34" charset="0"/>
              </a:rPr>
              <a:t> </a:t>
            </a:r>
            <a:r>
              <a:rPr lang="ko-KR" altLang="ko-KR" sz="1000" dirty="0" err="1">
                <a:ea typeface="Calibri" panose="020F0502020204030204" pitchFamily="34" charset="0"/>
              </a:rPr>
              <a:t>tomcat</a:t>
            </a:r>
            <a:endParaRPr lang="ko-KR" altLang="ko-KR" sz="1000" dirty="0">
              <a:ea typeface="Calibri" panose="020F0502020204030204" pitchFamily="34" charset="0"/>
            </a:endParaRPr>
          </a:p>
        </p:txBody>
      </p:sp>
      <p:pic>
        <p:nvPicPr>
          <p:cNvPr id="2050" name="Picture 2" descr="(O) e httpJ/110.165.1g.241/testJsp &#10;e Hello World &#10;Hello World &#10;Hello World &#10;tomcat test was server) now_time : Wed Jan 06 13:27:50 KST 2021 ">
            <a:extLst>
              <a:ext uri="{FF2B5EF4-FFF2-40B4-BE49-F238E27FC236}">
                <a16:creationId xmlns:a16="http://schemas.microsoft.com/office/drawing/2014/main" id="{CF39955F-01B0-4846-BD63-6C153C4DF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3146" y="1269494"/>
            <a:ext cx="5953125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7921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1880643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4. MySQL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설치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550436" y="740293"/>
            <a:ext cx="8257010" cy="53726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[installation]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1. yum update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2. </a:t>
            </a:r>
            <a:r>
              <a:rPr lang="en-US" altLang="ko-KR" sz="1000" dirty="0" err="1">
                <a:latin typeface="나눔 스퀘어"/>
              </a:rPr>
              <a:t>wget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http</a:t>
            </a:r>
            <a:r>
              <a:rPr lang="ko-KR" altLang="ko-KR" sz="1000" dirty="0">
                <a:solidFill>
                  <a:srgbClr val="333333"/>
                </a:solidFill>
                <a:latin typeface="Arial Unicode MS"/>
                <a:ea typeface="Monaco"/>
              </a:rPr>
              <a:t>://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repo.mysql.com</a:t>
            </a:r>
            <a:r>
              <a:rPr lang="ko-KR" altLang="ko-KR" sz="1000" dirty="0">
                <a:solidFill>
                  <a:srgbClr val="333333"/>
                </a:solidFill>
                <a:latin typeface="Arial Unicode MS"/>
                <a:ea typeface="Monaco"/>
              </a:rPr>
              <a:t>/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mysql-community-release-el7-5.noarch.rpm</a:t>
            </a:r>
            <a:r>
              <a:rPr lang="ko-KR" altLang="ko-KR" sz="800" dirty="0"/>
              <a:t> </a:t>
            </a:r>
            <a:endParaRPr lang="ko-KR" altLang="en-US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3. rpm –</a:t>
            </a:r>
            <a:r>
              <a:rPr lang="en-US" altLang="ko-KR" sz="1000" dirty="0" err="1">
                <a:latin typeface="나눔 스퀘어"/>
              </a:rPr>
              <a:t>ivh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mysql</a:t>
            </a:r>
            <a:r>
              <a:rPr lang="en-US" altLang="ko-KR" sz="1000" dirty="0">
                <a:latin typeface="나눔 스퀘어"/>
              </a:rPr>
              <a:t>-com................rpm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4. yum install </a:t>
            </a:r>
            <a:r>
              <a:rPr lang="en-US" altLang="ko-KR" sz="1000" dirty="0" err="1">
                <a:latin typeface="나눔 스퀘어"/>
              </a:rPr>
              <a:t>mysql</a:t>
            </a:r>
            <a:r>
              <a:rPr lang="en-US" altLang="ko-KR" sz="1000" dirty="0">
                <a:latin typeface="나눔 스퀘어"/>
              </a:rPr>
              <a:t>-server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5. </a:t>
            </a:r>
            <a:r>
              <a:rPr lang="en-US" altLang="ko-KR" sz="1000" dirty="0" err="1">
                <a:latin typeface="나눔 스퀘어"/>
              </a:rPr>
              <a:t>systemctl</a:t>
            </a:r>
            <a:r>
              <a:rPr lang="en-US" altLang="ko-KR" sz="1000" dirty="0">
                <a:latin typeface="나눔 스퀘어"/>
              </a:rPr>
              <a:t> start </a:t>
            </a:r>
            <a:r>
              <a:rPr lang="en-US" altLang="ko-KR" sz="1000" dirty="0" err="1">
                <a:latin typeface="나눔 스퀘어"/>
              </a:rPr>
              <a:t>mysqld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6. </a:t>
            </a:r>
            <a:r>
              <a:rPr lang="en-US" altLang="ko-KR" sz="1000" dirty="0" err="1">
                <a:latin typeface="나눔 스퀘어"/>
              </a:rPr>
              <a:t>mysql_secure_installation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[Using]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1. </a:t>
            </a:r>
            <a:r>
              <a:rPr lang="en-US" altLang="ko-KR" sz="1000" dirty="0" err="1">
                <a:latin typeface="나눔 스퀘어"/>
              </a:rPr>
              <a:t>mysql</a:t>
            </a:r>
            <a:r>
              <a:rPr lang="en-US" altLang="ko-KR" sz="1000" dirty="0">
                <a:latin typeface="나눔 스퀘어"/>
              </a:rPr>
              <a:t> –u root –p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2. create database account;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3. create user ‘</a:t>
            </a:r>
            <a:r>
              <a:rPr lang="en-US" altLang="ko-KR" sz="1000" dirty="0" err="1">
                <a:latin typeface="나눔 스퀘어"/>
              </a:rPr>
              <a:t>account_admin’@’localhost</a:t>
            </a:r>
            <a:r>
              <a:rPr lang="en-US" altLang="ko-KR" sz="1000" dirty="0">
                <a:latin typeface="나눔 스퀘어"/>
              </a:rPr>
              <a:t>’ identified by ‘</a:t>
            </a:r>
            <a:r>
              <a:rPr lang="en-US" altLang="ko-KR" sz="1000" dirty="0" err="1">
                <a:latin typeface="나눔 스퀘어"/>
              </a:rPr>
              <a:t>ncp</a:t>
            </a:r>
            <a:r>
              <a:rPr lang="en-US" altLang="ko-KR" sz="1000" dirty="0">
                <a:latin typeface="나눔 스퀘어"/>
              </a:rPr>
              <a:t>!@#123’;   (</a:t>
            </a:r>
            <a:r>
              <a:rPr lang="ko-KR" altLang="en-US" sz="1000" dirty="0">
                <a:latin typeface="나눔 스퀘어"/>
              </a:rPr>
              <a:t>로컬만 </a:t>
            </a:r>
            <a:r>
              <a:rPr lang="ko-KR" altLang="en-US" sz="1000" dirty="0" err="1">
                <a:latin typeface="나눔 스퀘어"/>
              </a:rPr>
              <a:t>접속가능</a:t>
            </a:r>
            <a:r>
              <a:rPr lang="en-US" altLang="ko-KR" sz="1000" dirty="0">
                <a:latin typeface="나눔 스퀘어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create user ‘</a:t>
            </a:r>
            <a:r>
              <a:rPr lang="en-US" altLang="ko-KR" sz="1000" dirty="0" err="1">
                <a:latin typeface="나눔 스퀘어"/>
              </a:rPr>
              <a:t>account_admin</a:t>
            </a:r>
            <a:r>
              <a:rPr lang="en-US" altLang="ko-KR" sz="1000" dirty="0">
                <a:latin typeface="나눔 스퀘어"/>
              </a:rPr>
              <a:t>’@’%’ identified by ‘</a:t>
            </a:r>
            <a:r>
              <a:rPr lang="en-US" altLang="ko-KR" sz="1000" dirty="0" err="1">
                <a:latin typeface="나눔 스퀘어"/>
              </a:rPr>
              <a:t>ncp</a:t>
            </a:r>
            <a:r>
              <a:rPr lang="en-US" altLang="ko-KR" sz="1000" dirty="0">
                <a:latin typeface="나눔 스퀘어"/>
              </a:rPr>
              <a:t>!@#123’;   (</a:t>
            </a:r>
            <a:r>
              <a:rPr lang="ko-KR" altLang="en-US" sz="1000" dirty="0">
                <a:latin typeface="나눔 스퀘어"/>
              </a:rPr>
              <a:t>외부에서도 </a:t>
            </a:r>
            <a:r>
              <a:rPr lang="ko-KR" altLang="en-US" sz="1000" dirty="0" err="1">
                <a:latin typeface="나눔 스퀘어"/>
              </a:rPr>
              <a:t>접속가능</a:t>
            </a:r>
            <a:r>
              <a:rPr lang="en-US" altLang="ko-KR" sz="1000" dirty="0">
                <a:latin typeface="나눔 스퀘어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</a:t>
            </a:r>
            <a:r>
              <a:rPr lang="ko-KR" altLang="en-US" sz="1000" dirty="0">
                <a:latin typeface="나눔 스퀘어"/>
              </a:rPr>
              <a:t>예시</a:t>
            </a:r>
            <a:r>
              <a:rPr lang="en-US" altLang="ko-KR" sz="1000" dirty="0">
                <a:latin typeface="나눔 스퀘어"/>
              </a:rPr>
              <a:t>) ‘172.168.%’ -&gt; 172.168</a:t>
            </a:r>
            <a:r>
              <a:rPr lang="ko-KR" altLang="en-US" sz="1000" dirty="0">
                <a:latin typeface="나눔 스퀘어"/>
              </a:rPr>
              <a:t>대역에서 </a:t>
            </a:r>
            <a:r>
              <a:rPr lang="ko-KR" altLang="en-US" sz="1000" dirty="0" err="1">
                <a:latin typeface="나눔 스퀘어"/>
              </a:rPr>
              <a:t>접속가능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4. grant all on account.* to </a:t>
            </a:r>
            <a:r>
              <a:rPr lang="en-US" altLang="ko-KR" sz="1000" dirty="0" err="1">
                <a:latin typeface="나눔 스퀘어"/>
              </a:rPr>
              <a:t>account_admin</a:t>
            </a:r>
            <a:r>
              <a:rPr lang="en-US" altLang="ko-KR" sz="1000" dirty="0">
                <a:latin typeface="나눔 스퀘어"/>
              </a:rPr>
              <a:t>@’%’ identified by ‘</a:t>
            </a:r>
            <a:r>
              <a:rPr lang="en-US" altLang="ko-KR" sz="1000" dirty="0" err="1">
                <a:latin typeface="나눔 스퀘어"/>
              </a:rPr>
              <a:t>ncp</a:t>
            </a:r>
            <a:r>
              <a:rPr lang="en-US" altLang="ko-KR" sz="1000" dirty="0">
                <a:latin typeface="나눔 스퀘어"/>
              </a:rPr>
              <a:t>!@#123’ with grant option;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* grant all privileges on '</a:t>
            </a:r>
            <a:r>
              <a:rPr lang="ko-KR" altLang="en-US" sz="1000" dirty="0" err="1">
                <a:latin typeface="나눔 스퀘어"/>
              </a:rPr>
              <a:t>스키마명</a:t>
            </a:r>
            <a:r>
              <a:rPr lang="en-US" altLang="ko-KR" sz="1000" dirty="0">
                <a:latin typeface="나눔 스퀘어"/>
              </a:rPr>
              <a:t>'.'</a:t>
            </a:r>
            <a:r>
              <a:rPr lang="ko-KR" altLang="en-US" sz="1000" dirty="0" err="1">
                <a:latin typeface="나눔 스퀘어"/>
              </a:rPr>
              <a:t>테이블명</a:t>
            </a:r>
            <a:r>
              <a:rPr lang="en-US" altLang="ko-KR" sz="1000" dirty="0">
                <a:latin typeface="나눔 스퀘어"/>
              </a:rPr>
              <a:t>' to '</a:t>
            </a:r>
            <a:r>
              <a:rPr lang="ko-KR" altLang="en-US" sz="1000" dirty="0" err="1">
                <a:latin typeface="나눔 스퀘어"/>
              </a:rPr>
              <a:t>계정명</a:t>
            </a:r>
            <a:r>
              <a:rPr lang="en-US" altLang="ko-KR" sz="1000" dirty="0">
                <a:latin typeface="나눔 스퀘어"/>
              </a:rPr>
              <a:t>'@'</a:t>
            </a:r>
            <a:r>
              <a:rPr lang="ko-KR" altLang="en-US" sz="1000" dirty="0">
                <a:latin typeface="나눔 스퀘어"/>
              </a:rPr>
              <a:t>호스트</a:t>
            </a:r>
            <a:r>
              <a:rPr lang="en-US" altLang="ko-KR" sz="1000" dirty="0">
                <a:latin typeface="나눔 스퀘어"/>
              </a:rPr>
              <a:t>' identified by '</a:t>
            </a:r>
            <a:r>
              <a:rPr lang="ko-KR" altLang="en-US" sz="1000" dirty="0">
                <a:latin typeface="나눔 스퀘어"/>
              </a:rPr>
              <a:t>계정비밀번호</a:t>
            </a:r>
            <a:r>
              <a:rPr lang="en-US" altLang="ko-KR" sz="1000" dirty="0">
                <a:latin typeface="나눔 스퀘어"/>
              </a:rPr>
              <a:t>' with grant option;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* grant select privileges on 'DB</a:t>
            </a:r>
            <a:r>
              <a:rPr lang="ko-KR" altLang="en-US" sz="1000" dirty="0">
                <a:latin typeface="나눔 스퀘어"/>
              </a:rPr>
              <a:t>명</a:t>
            </a:r>
            <a:r>
              <a:rPr lang="en-US" altLang="ko-KR" sz="1000" dirty="0">
                <a:latin typeface="나눔 스퀘어"/>
              </a:rPr>
              <a:t>'.'</a:t>
            </a:r>
            <a:r>
              <a:rPr lang="ko-KR" altLang="en-US" sz="1000" dirty="0" err="1">
                <a:latin typeface="나눔 스퀘어"/>
              </a:rPr>
              <a:t>테이블명</a:t>
            </a:r>
            <a:r>
              <a:rPr lang="en-US" altLang="ko-KR" sz="1000" dirty="0">
                <a:latin typeface="나눔 스퀘어"/>
              </a:rPr>
              <a:t>' to '</a:t>
            </a:r>
            <a:r>
              <a:rPr lang="ko-KR" altLang="en-US" sz="1000" dirty="0" err="1">
                <a:latin typeface="나눔 스퀘어"/>
              </a:rPr>
              <a:t>계정명</a:t>
            </a:r>
            <a:r>
              <a:rPr lang="en-US" altLang="ko-KR" sz="1000" dirty="0">
                <a:latin typeface="나눔 스퀘어"/>
              </a:rPr>
              <a:t>'@'%' identified by '</a:t>
            </a:r>
            <a:r>
              <a:rPr lang="ko-KR" altLang="en-US" sz="1000" dirty="0">
                <a:latin typeface="나눔 스퀘어"/>
              </a:rPr>
              <a:t>계정비밀번호</a:t>
            </a:r>
            <a:r>
              <a:rPr lang="en-US" altLang="ko-KR" sz="1000" dirty="0">
                <a:latin typeface="나눔 스퀘어"/>
              </a:rPr>
              <a:t>' with grant option;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* flush privileges;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5. </a:t>
            </a:r>
            <a:r>
              <a:rPr lang="en-US" altLang="ko-KR" sz="1000" dirty="0" err="1">
                <a:latin typeface="나눔 스퀘어"/>
              </a:rPr>
              <a:t>mysql</a:t>
            </a:r>
            <a:r>
              <a:rPr lang="en-US" altLang="ko-KR" sz="1000" dirty="0">
                <a:latin typeface="나눔 스퀘어"/>
              </a:rPr>
              <a:t> –u </a:t>
            </a:r>
            <a:r>
              <a:rPr lang="en-US" altLang="ko-KR" sz="1000" dirty="0" err="1">
                <a:latin typeface="나눔 스퀘어"/>
              </a:rPr>
              <a:t>account_admin</a:t>
            </a:r>
            <a:r>
              <a:rPr lang="en-US" altLang="ko-KR" sz="1000" dirty="0">
                <a:latin typeface="나눔 스퀘어"/>
              </a:rPr>
              <a:t> –p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6. use account;</a:t>
            </a:r>
          </a:p>
          <a:p>
            <a:pPr lvl="0"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7. create table customers (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customer_id</a:t>
            </a:r>
            <a:r>
              <a:rPr lang="ko-KR" altLang="ko-KR" sz="1000" dirty="0">
                <a:solidFill>
                  <a:srgbClr val="333333"/>
                </a:solidFill>
                <a:latin typeface="Arial Unicode MS"/>
                <a:ea typeface="Monaco"/>
              </a:rPr>
              <a:t> INT NOT NULL AUTO_INCREMENT PRIMARY KEY, 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first_name</a:t>
            </a:r>
            <a:r>
              <a:rPr lang="ko-KR" altLang="ko-KR" sz="1000" dirty="0">
                <a:solidFill>
                  <a:srgbClr val="333333"/>
                </a:solidFill>
                <a:latin typeface="Arial Unicode MS"/>
                <a:ea typeface="Monaco"/>
              </a:rPr>
              <a:t> TEXT, 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last_name</a:t>
            </a:r>
            <a:r>
              <a:rPr lang="ko-KR" altLang="ko-KR" sz="1000" dirty="0">
                <a:solidFill>
                  <a:srgbClr val="333333"/>
                </a:solidFill>
                <a:latin typeface="Arial Unicode MS"/>
                <a:ea typeface="Monaco"/>
              </a:rPr>
              <a:t> TEXT</a:t>
            </a:r>
            <a:r>
              <a:rPr lang="ko-KR" altLang="ko-KR" sz="800" dirty="0"/>
              <a:t> </a:t>
            </a:r>
            <a:r>
              <a:rPr lang="en-US" altLang="ko-KR" sz="800" dirty="0"/>
              <a:t>);</a:t>
            </a:r>
            <a:endParaRPr lang="ko-KR" altLang="ko-KR" sz="2000" dirty="0">
              <a:latin typeface="Arial" panose="020B060402020202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CE03068-649D-49B3-B653-AB0D435F0A61}"/>
              </a:ext>
            </a:extLst>
          </p:cNvPr>
          <p:cNvSpPr/>
          <p:nvPr/>
        </p:nvSpPr>
        <p:spPr>
          <a:xfrm>
            <a:off x="550436" y="6089678"/>
            <a:ext cx="6092825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000" dirty="0"/>
              <a:t>8. Db</a:t>
            </a:r>
            <a:r>
              <a:rPr lang="ko-KR" altLang="en-US" sz="1000" dirty="0"/>
              <a:t>의 </a:t>
            </a:r>
            <a:r>
              <a:rPr lang="en-US" altLang="ko-KR" sz="1000" dirty="0"/>
              <a:t>table</a:t>
            </a:r>
            <a:r>
              <a:rPr lang="ko-KR" altLang="en-US" sz="1000" dirty="0"/>
              <a:t>에 </a:t>
            </a:r>
            <a:r>
              <a:rPr lang="en-US" altLang="ko-KR" sz="1000" dirty="0"/>
              <a:t>data insert</a:t>
            </a:r>
            <a:r>
              <a:rPr lang="ko-KR" altLang="en-US" sz="1000" dirty="0"/>
              <a:t>후 </a:t>
            </a:r>
            <a:r>
              <a:rPr lang="en-US" altLang="ko-KR" sz="1000" dirty="0" err="1"/>
              <a:t>db</a:t>
            </a:r>
            <a:r>
              <a:rPr lang="ko-KR" altLang="en-US" sz="1000" dirty="0"/>
              <a:t>테스트 </a:t>
            </a:r>
            <a:r>
              <a:rPr lang="ko-KR" altLang="en-US" sz="1000" dirty="0" err="1"/>
              <a:t>진행해야함</a:t>
            </a:r>
            <a:r>
              <a:rPr lang="en-US" altLang="ko-KR" sz="1000" dirty="0"/>
              <a:t>..</a:t>
            </a:r>
          </a:p>
          <a:p>
            <a:r>
              <a:rPr lang="ko-KR" altLang="en-US" sz="1000" dirty="0"/>
              <a:t>INSERT INTO </a:t>
            </a:r>
            <a:r>
              <a:rPr lang="ko-KR" altLang="en-US" sz="1000" dirty="0" err="1"/>
              <a:t>customers</a:t>
            </a:r>
            <a:r>
              <a:rPr lang="ko-KR" altLang="en-US" sz="1000" dirty="0"/>
              <a:t> (</a:t>
            </a:r>
            <a:r>
              <a:rPr lang="ko-KR" altLang="en-US" sz="1000" dirty="0" err="1"/>
              <a:t>first_name</a:t>
            </a:r>
            <a:r>
              <a:rPr lang="ko-KR" altLang="en-US" sz="1000" dirty="0"/>
              <a:t>, </a:t>
            </a:r>
            <a:r>
              <a:rPr lang="ko-KR" altLang="en-US" sz="1000" dirty="0" err="1"/>
              <a:t>last_name</a:t>
            </a:r>
            <a:r>
              <a:rPr lang="ko-KR" altLang="en-US" sz="1000" dirty="0"/>
              <a:t>) VALUES ('</a:t>
            </a:r>
            <a:r>
              <a:rPr lang="ko-KR" altLang="en-US" sz="1000" dirty="0" err="1"/>
              <a:t>firstname</a:t>
            </a:r>
            <a:r>
              <a:rPr lang="ko-KR" altLang="en-US" sz="1000" dirty="0"/>
              <a:t>', '</a:t>
            </a:r>
            <a:r>
              <a:rPr lang="ko-KR" altLang="en-US" sz="1000" dirty="0" err="1"/>
              <a:t>lastname</a:t>
            </a:r>
            <a:r>
              <a:rPr lang="ko-KR" altLang="en-US" sz="1000" dirty="0"/>
              <a:t>');</a:t>
            </a:r>
          </a:p>
          <a:p>
            <a:r>
              <a:rPr lang="ko-KR" altLang="en-US" sz="1000" dirty="0"/>
              <a:t>INSERT INTO </a:t>
            </a:r>
            <a:r>
              <a:rPr lang="ko-KR" altLang="en-US" sz="1000" dirty="0" err="1"/>
              <a:t>customers</a:t>
            </a:r>
            <a:r>
              <a:rPr lang="ko-KR" altLang="en-US" sz="1000" dirty="0"/>
              <a:t> (</a:t>
            </a:r>
            <a:r>
              <a:rPr lang="ko-KR" altLang="en-US" sz="1000" dirty="0" err="1"/>
              <a:t>first_name</a:t>
            </a:r>
            <a:r>
              <a:rPr lang="ko-KR" altLang="en-US" sz="1000" dirty="0"/>
              <a:t>, </a:t>
            </a:r>
            <a:r>
              <a:rPr lang="ko-KR" altLang="en-US" sz="1000" dirty="0" err="1"/>
              <a:t>last_name</a:t>
            </a:r>
            <a:r>
              <a:rPr lang="ko-KR" altLang="en-US" sz="1000" dirty="0"/>
              <a:t>) VALUES ('firstname1', 'lastname1');</a:t>
            </a:r>
          </a:p>
          <a:p>
            <a:r>
              <a:rPr lang="ko-KR" altLang="en-US" sz="1000" dirty="0"/>
              <a:t>INSERT INTO </a:t>
            </a:r>
            <a:r>
              <a:rPr lang="ko-KR" altLang="en-US" sz="1000" dirty="0" err="1"/>
              <a:t>customers</a:t>
            </a:r>
            <a:r>
              <a:rPr lang="ko-KR" altLang="en-US" sz="1000" dirty="0"/>
              <a:t> (</a:t>
            </a:r>
            <a:r>
              <a:rPr lang="ko-KR" altLang="en-US" sz="1000" dirty="0" err="1"/>
              <a:t>first_name</a:t>
            </a:r>
            <a:r>
              <a:rPr lang="ko-KR" altLang="en-US" sz="1000" dirty="0"/>
              <a:t>, </a:t>
            </a:r>
            <a:r>
              <a:rPr lang="ko-KR" altLang="en-US" sz="1000" dirty="0" err="1"/>
              <a:t>last_name</a:t>
            </a:r>
            <a:r>
              <a:rPr lang="ko-KR" altLang="en-US" sz="1000" dirty="0"/>
              <a:t>) VALUES ('이름', '성');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3225D93-046B-45A7-93FB-CB5EF33D2537}"/>
              </a:ext>
            </a:extLst>
          </p:cNvPr>
          <p:cNvSpPr/>
          <p:nvPr/>
        </p:nvSpPr>
        <p:spPr>
          <a:xfrm>
            <a:off x="6113800" y="934055"/>
            <a:ext cx="5735157" cy="332398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</a:rPr>
              <a:t>CDB for </a:t>
            </a:r>
            <a:r>
              <a:rPr lang="en-US" altLang="ko-KR" sz="1000" b="1" dirty="0" err="1">
                <a:solidFill>
                  <a:srgbClr val="FF0000"/>
                </a:solidFill>
              </a:rPr>
              <a:t>Mysql</a:t>
            </a:r>
            <a:r>
              <a:rPr lang="ko-KR" altLang="en-US" sz="1000" b="1" dirty="0">
                <a:solidFill>
                  <a:srgbClr val="FF0000"/>
                </a:solidFill>
              </a:rPr>
              <a:t>을 사용시에는 </a:t>
            </a:r>
            <a:r>
              <a:rPr lang="ko-KR" altLang="en-US" sz="1000" dirty="0"/>
              <a:t>사용자와 </a:t>
            </a:r>
            <a:r>
              <a:rPr lang="en-US" altLang="ko-KR" sz="1000" dirty="0"/>
              <a:t>DB</a:t>
            </a:r>
            <a:r>
              <a:rPr lang="ko-KR" altLang="en-US" sz="1000" dirty="0"/>
              <a:t>를 콘솔에서 </a:t>
            </a:r>
            <a:r>
              <a:rPr lang="en-US" altLang="ko-KR" sz="1000" dirty="0" err="1"/>
              <a:t>Mysql</a:t>
            </a:r>
            <a:r>
              <a:rPr lang="ko-KR" altLang="en-US" sz="1000" dirty="0"/>
              <a:t>생성시 기본 생성을 함으로 </a:t>
            </a:r>
            <a:endParaRPr lang="en-US" altLang="ko-KR" sz="1000" dirty="0"/>
          </a:p>
          <a:p>
            <a:r>
              <a:rPr lang="en-US" altLang="ko-KR" sz="1000" dirty="0" err="1"/>
              <a:t>Mysql</a:t>
            </a:r>
            <a:r>
              <a:rPr lang="ko-KR" altLang="en-US" sz="1000" dirty="0"/>
              <a:t>의 </a:t>
            </a:r>
            <a:r>
              <a:rPr lang="en-US" altLang="ko-KR" sz="1000" dirty="0" err="1"/>
              <a:t>databas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en-US" altLang="ko-KR" sz="1000" dirty="0" err="1"/>
              <a:t>ssh</a:t>
            </a:r>
            <a:r>
              <a:rPr lang="en-US" altLang="ko-KR" sz="1000" dirty="0"/>
              <a:t> </a:t>
            </a:r>
            <a:r>
              <a:rPr lang="ko-KR" altLang="en-US" sz="1000" dirty="0"/>
              <a:t>접속하여 </a:t>
            </a:r>
            <a:r>
              <a:rPr lang="en-US" altLang="ko-KR" sz="1000" dirty="0"/>
              <a:t>Table</a:t>
            </a:r>
            <a:r>
              <a:rPr lang="ko-KR" altLang="en-US" sz="1000" dirty="0"/>
              <a:t>을 </a:t>
            </a:r>
            <a:r>
              <a:rPr lang="ko-KR" altLang="en-US" sz="1000" dirty="0" err="1"/>
              <a:t>생성후</a:t>
            </a:r>
            <a:r>
              <a:rPr lang="ko-KR" altLang="en-US" sz="1000" dirty="0"/>
              <a:t> </a:t>
            </a:r>
            <a:r>
              <a:rPr lang="en-US" altLang="ko-KR" sz="1000" dirty="0"/>
              <a:t>Data Insert</a:t>
            </a:r>
            <a:r>
              <a:rPr lang="ko-KR" altLang="en-US" sz="1000" dirty="0" err="1"/>
              <a:t>하면됨</a:t>
            </a:r>
            <a:r>
              <a:rPr lang="en-US" altLang="ko-KR" sz="1000" dirty="0"/>
              <a:t>.</a:t>
            </a:r>
          </a:p>
          <a:p>
            <a:r>
              <a:rPr lang="en-US" altLang="ko-KR" sz="1000" dirty="0"/>
              <a:t>7</a:t>
            </a:r>
            <a:r>
              <a:rPr lang="ko-KR" altLang="en-US" sz="1000" dirty="0"/>
              <a:t>번</a:t>
            </a:r>
            <a:r>
              <a:rPr lang="en-US" altLang="ko-KR" sz="1000" dirty="0"/>
              <a:t>, 8</a:t>
            </a:r>
            <a:r>
              <a:rPr lang="ko-KR" altLang="en-US" sz="1000" dirty="0"/>
              <a:t>번 항목만 실행하면 됨</a:t>
            </a:r>
            <a:r>
              <a:rPr lang="en-US" altLang="ko-KR" sz="1000" dirty="0"/>
              <a:t>..</a:t>
            </a:r>
          </a:p>
          <a:p>
            <a:endParaRPr lang="en-US" altLang="ko-KR" sz="1000" dirty="0"/>
          </a:p>
          <a:p>
            <a:r>
              <a:rPr lang="en-US" altLang="ko-KR" sz="1000" dirty="0"/>
              <a:t>CDB </a:t>
            </a:r>
            <a:r>
              <a:rPr lang="ko-KR" altLang="en-US" sz="1000" dirty="0"/>
              <a:t>생성 정보</a:t>
            </a:r>
            <a:endParaRPr lang="en-US" altLang="ko-KR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U</a:t>
            </a:r>
            <a:r>
              <a:rPr lang="ko-KR" altLang="ko-KR" sz="1000" dirty="0" err="1"/>
              <a:t>ser</a:t>
            </a:r>
            <a:r>
              <a:rPr lang="ko-KR" altLang="ko-KR" sz="1000" dirty="0"/>
              <a:t> : test01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H</a:t>
            </a:r>
            <a:r>
              <a:rPr lang="ko-KR" altLang="ko-KR" sz="1000" dirty="0" err="1"/>
              <a:t>ost</a:t>
            </a:r>
            <a:r>
              <a:rPr lang="ko-KR" altLang="ko-KR" sz="1000" dirty="0"/>
              <a:t> </a:t>
            </a:r>
            <a:r>
              <a:rPr lang="ko-KR" altLang="ko-KR" sz="1000" dirty="0" err="1"/>
              <a:t>접근ip</a:t>
            </a:r>
            <a:r>
              <a:rPr lang="ko-KR" altLang="ko-KR" sz="1000" dirty="0"/>
              <a:t> : 10.0.%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ko-KR" sz="1000" dirty="0"/>
              <a:t>암호 : </a:t>
            </a:r>
            <a:r>
              <a:rPr lang="ko-KR" altLang="ko-KR" sz="1000" dirty="0" err="1"/>
              <a:t>ncp</a:t>
            </a:r>
            <a:r>
              <a:rPr lang="ko-KR" altLang="ko-KR" sz="1000" dirty="0"/>
              <a:t>!@#123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D</a:t>
            </a:r>
            <a:r>
              <a:rPr lang="ko-KR" altLang="ko-KR" sz="1000" dirty="0" err="1"/>
              <a:t>b명</a:t>
            </a:r>
            <a:r>
              <a:rPr lang="ko-KR" altLang="ko-KR" sz="1000" dirty="0"/>
              <a:t> : </a:t>
            </a:r>
            <a:r>
              <a:rPr lang="ko-KR" altLang="ko-KR" sz="1000" dirty="0" err="1"/>
              <a:t>webtest</a:t>
            </a:r>
            <a:endParaRPr lang="ko-KR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[</a:t>
            </a:r>
            <a:r>
              <a:rPr lang="en-US" altLang="ko-KR" sz="1000" dirty="0" err="1"/>
              <a:t>root@was</a:t>
            </a:r>
            <a:r>
              <a:rPr lang="en-US" altLang="ko-KR" sz="1000" dirty="0"/>
              <a:t> java]# </a:t>
            </a:r>
            <a:r>
              <a:rPr lang="en-US" altLang="ko-KR" sz="1000" dirty="0" err="1"/>
              <a:t>mysql</a:t>
            </a:r>
            <a:r>
              <a:rPr lang="en-US" altLang="ko-KR" sz="1000" dirty="0"/>
              <a:t> -u test01 -p --port 3306 --host db-5gne4.vpc-cdb.ntruss.com </a:t>
            </a:r>
            <a:r>
              <a:rPr lang="en-US" altLang="ko-KR" sz="1000" dirty="0" err="1"/>
              <a:t>webtest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>
                <a:latin typeface="나눔 스퀘어"/>
              </a:rPr>
              <a:t>1. create table customers (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customer_id</a:t>
            </a:r>
            <a:r>
              <a:rPr lang="ko-KR" altLang="ko-KR" sz="1000" dirty="0">
                <a:solidFill>
                  <a:srgbClr val="333333"/>
                </a:solidFill>
                <a:latin typeface="Arial Unicode MS"/>
                <a:ea typeface="Monaco"/>
              </a:rPr>
              <a:t> INT NOT NULL AUTO_INCREMENT PRIMARY KEY, 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first_name</a:t>
            </a:r>
            <a:r>
              <a:rPr lang="ko-KR" altLang="ko-KR" sz="1000" dirty="0">
                <a:solidFill>
                  <a:srgbClr val="333333"/>
                </a:solidFill>
                <a:latin typeface="Arial Unicode MS"/>
                <a:ea typeface="Monaco"/>
              </a:rPr>
              <a:t> TEXT, 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last_name</a:t>
            </a:r>
            <a:r>
              <a:rPr lang="ko-KR" altLang="ko-KR" sz="1000" dirty="0">
                <a:solidFill>
                  <a:srgbClr val="333333"/>
                </a:solidFill>
                <a:latin typeface="Arial Unicode MS"/>
                <a:ea typeface="Monaco"/>
              </a:rPr>
              <a:t> TEXT</a:t>
            </a:r>
            <a:r>
              <a:rPr lang="ko-KR" altLang="ko-KR" sz="800" dirty="0"/>
              <a:t> </a:t>
            </a:r>
            <a:r>
              <a:rPr lang="en-US" altLang="ko-KR" sz="800" dirty="0"/>
              <a:t>);</a:t>
            </a:r>
          </a:p>
          <a:p>
            <a:endParaRPr lang="en-US" altLang="ko-KR" sz="1000" dirty="0"/>
          </a:p>
          <a:p>
            <a:r>
              <a:rPr lang="en-US" altLang="ko-KR" sz="1000" dirty="0"/>
              <a:t>2. Db</a:t>
            </a:r>
            <a:r>
              <a:rPr lang="ko-KR" altLang="en-US" sz="1000" dirty="0"/>
              <a:t>의 </a:t>
            </a:r>
            <a:r>
              <a:rPr lang="en-US" altLang="ko-KR" sz="1000" dirty="0"/>
              <a:t>table</a:t>
            </a:r>
            <a:r>
              <a:rPr lang="ko-KR" altLang="en-US" sz="1000" dirty="0"/>
              <a:t>에 </a:t>
            </a:r>
            <a:r>
              <a:rPr lang="en-US" altLang="ko-KR" sz="1000" dirty="0"/>
              <a:t>data insert</a:t>
            </a:r>
            <a:r>
              <a:rPr lang="ko-KR" altLang="en-US" sz="1000" dirty="0"/>
              <a:t>후 </a:t>
            </a:r>
            <a:r>
              <a:rPr lang="en-US" altLang="ko-KR" sz="1000" dirty="0" err="1"/>
              <a:t>db</a:t>
            </a:r>
            <a:r>
              <a:rPr lang="ko-KR" altLang="en-US" sz="1000" dirty="0"/>
              <a:t>테스트 </a:t>
            </a:r>
            <a:r>
              <a:rPr lang="ko-KR" altLang="en-US" sz="1000" dirty="0" err="1"/>
              <a:t>진행해야함</a:t>
            </a:r>
            <a:r>
              <a:rPr lang="en-US" altLang="ko-KR" sz="1000" dirty="0"/>
              <a:t>..</a:t>
            </a:r>
          </a:p>
          <a:p>
            <a:r>
              <a:rPr lang="en-US" altLang="ko-KR" sz="1000" dirty="0"/>
              <a:t>insert into customers (</a:t>
            </a:r>
            <a:r>
              <a:rPr lang="en-US" altLang="ko-KR" sz="1000" dirty="0" err="1"/>
              <a:t>first_name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last_name</a:t>
            </a:r>
            <a:r>
              <a:rPr lang="en-US" altLang="ko-KR" sz="1000" dirty="0"/>
              <a:t>) values ('first name', 'last name');</a:t>
            </a:r>
          </a:p>
          <a:p>
            <a:r>
              <a:rPr lang="en-US" altLang="ko-KR" sz="1000" dirty="0"/>
              <a:t>insert into customers (</a:t>
            </a:r>
            <a:r>
              <a:rPr lang="en-US" altLang="ko-KR" sz="1000" dirty="0" err="1"/>
              <a:t>first_name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last_name</a:t>
            </a:r>
            <a:r>
              <a:rPr lang="en-US" altLang="ko-KR" sz="1000" dirty="0"/>
              <a:t>) values ('first1 name', 'last1 name');</a:t>
            </a:r>
          </a:p>
          <a:p>
            <a:r>
              <a:rPr lang="en-US" altLang="ko-KR" sz="1000" dirty="0"/>
              <a:t>insert into customers (</a:t>
            </a:r>
            <a:r>
              <a:rPr lang="en-US" altLang="ko-KR" sz="1000" dirty="0" err="1"/>
              <a:t>first_name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last_name</a:t>
            </a:r>
            <a:r>
              <a:rPr lang="en-US" altLang="ko-KR" sz="1000" dirty="0"/>
              <a:t>) values ('first2 name', 'last2 name');</a:t>
            </a:r>
          </a:p>
          <a:p>
            <a:r>
              <a:rPr lang="en-US" altLang="ko-KR" sz="1000" dirty="0"/>
              <a:t>insert into customers (</a:t>
            </a:r>
            <a:r>
              <a:rPr lang="en-US" altLang="ko-KR" sz="1000" dirty="0" err="1"/>
              <a:t>first_name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last_name</a:t>
            </a:r>
            <a:r>
              <a:rPr lang="en-US" altLang="ko-KR" sz="1000" dirty="0"/>
              <a:t>) values ('</a:t>
            </a:r>
            <a:r>
              <a:rPr lang="ko-KR" altLang="en-US" sz="1000" dirty="0"/>
              <a:t>이름</a:t>
            </a:r>
            <a:r>
              <a:rPr lang="en-US" altLang="ko-KR" sz="1000" dirty="0"/>
              <a:t>', '</a:t>
            </a:r>
            <a:r>
              <a:rPr lang="ko-KR" altLang="en-US" sz="1000" dirty="0"/>
              <a:t>성</a:t>
            </a:r>
            <a:r>
              <a:rPr lang="en-US" altLang="ko-KR" sz="1000" dirty="0"/>
              <a:t>');</a:t>
            </a:r>
          </a:p>
          <a:p>
            <a:r>
              <a:rPr lang="en-US" altLang="ko-KR" sz="1000" dirty="0"/>
              <a:t>insert into customers (</a:t>
            </a:r>
            <a:r>
              <a:rPr lang="en-US" altLang="ko-KR" sz="1000" dirty="0" err="1"/>
              <a:t>first_name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last_name</a:t>
            </a:r>
            <a:r>
              <a:rPr lang="en-US" altLang="ko-KR" sz="1000" dirty="0"/>
              <a:t>) values ('</a:t>
            </a:r>
            <a:r>
              <a:rPr lang="ko-KR" altLang="en-US" sz="1000" dirty="0"/>
              <a:t>이름</a:t>
            </a:r>
            <a:r>
              <a:rPr lang="en-US" altLang="ko-KR" sz="1000" dirty="0"/>
              <a:t>1', '</a:t>
            </a:r>
            <a:r>
              <a:rPr lang="ko-KR" altLang="en-US" sz="1000" dirty="0"/>
              <a:t>성</a:t>
            </a:r>
            <a:r>
              <a:rPr lang="en-US" altLang="ko-KR" sz="1000" dirty="0"/>
              <a:t>1');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995951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2947282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Tomcat + </a:t>
            </a:r>
            <a:r>
              <a:rPr lang="en-US" altLang="ko-KR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Mysql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연동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406416" y="909444"/>
            <a:ext cx="8257010" cy="4987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[tomcat]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1. </a:t>
            </a:r>
            <a:r>
              <a:rPr lang="en-US" altLang="ko-KR" sz="1000" dirty="0" err="1">
                <a:latin typeface="나눔 스퀘어"/>
              </a:rPr>
              <a:t>wget</a:t>
            </a:r>
            <a:r>
              <a:rPr lang="en-US" altLang="ko-KR" sz="1000" dirty="0">
                <a:latin typeface="나눔 스퀘어"/>
              </a:rPr>
              <a:t> https://</a:t>
            </a:r>
            <a:r>
              <a:rPr lang="en-US" altLang="ko-KR" sz="1000" dirty="0" err="1">
                <a:latin typeface="나눔 스퀘어"/>
              </a:rPr>
              <a:t>dev.mysql.com</a:t>
            </a:r>
            <a:r>
              <a:rPr lang="en-US" altLang="ko-KR" sz="1000" dirty="0">
                <a:latin typeface="나눔 스퀘어"/>
              </a:rPr>
              <a:t>/get/Downloads/Connector-J/</a:t>
            </a:r>
            <a:r>
              <a:rPr lang="en-US" altLang="ko-KR" sz="1000" dirty="0" err="1">
                <a:latin typeface="나눔 스퀘어"/>
              </a:rPr>
              <a:t>mysql</a:t>
            </a:r>
            <a:r>
              <a:rPr lang="en-US" altLang="ko-KR" sz="1000" dirty="0">
                <a:latin typeface="나눔 스퀘어"/>
              </a:rPr>
              <a:t>-connector-java-</a:t>
            </a:r>
            <a:r>
              <a:rPr lang="en-US" altLang="ko-KR" sz="1000" dirty="0" err="1">
                <a:latin typeface="나눔 스퀘어"/>
              </a:rPr>
              <a:t>8.0.20.tar.gz</a:t>
            </a:r>
            <a:r>
              <a:rPr lang="en-US" altLang="ko-KR" sz="1000" dirty="0">
                <a:latin typeface="나눔 스퀘어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2. tar </a:t>
            </a:r>
            <a:r>
              <a:rPr lang="en-US" altLang="ko-KR" sz="1000" dirty="0" err="1">
                <a:latin typeface="나눔 스퀘어"/>
              </a:rPr>
              <a:t>zxvf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mysql</a:t>
            </a:r>
            <a:r>
              <a:rPr lang="en-US" altLang="ko-KR" sz="1000" dirty="0">
                <a:latin typeface="나눔 스퀘어"/>
              </a:rPr>
              <a:t>-connector-java-</a:t>
            </a:r>
            <a:r>
              <a:rPr lang="en-US" altLang="ko-KR" sz="1000" dirty="0" err="1">
                <a:latin typeface="나눔 스퀘어"/>
              </a:rPr>
              <a:t>8.0.20.tar.gz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3. </a:t>
            </a:r>
            <a:r>
              <a:rPr lang="ko-KR" altLang="en-US" sz="1000" dirty="0">
                <a:latin typeface="나눔 스퀘어"/>
              </a:rPr>
              <a:t>현재 </a:t>
            </a:r>
            <a:r>
              <a:rPr lang="en-US" altLang="ko-KR" sz="1000" dirty="0" err="1">
                <a:latin typeface="나눔 스퀘어"/>
              </a:rPr>
              <a:t>java_home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경로에 </a:t>
            </a:r>
            <a:r>
              <a:rPr lang="en-US" altLang="ko-KR" sz="1000" dirty="0">
                <a:latin typeface="나눔 스퀘어"/>
              </a:rPr>
              <a:t>.jar</a:t>
            </a:r>
            <a:r>
              <a:rPr lang="ko-KR" altLang="en-US" sz="1000" dirty="0">
                <a:latin typeface="나눔 스퀘어"/>
              </a:rPr>
              <a:t>파일 옮기기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4. </a:t>
            </a:r>
            <a:r>
              <a:rPr lang="ko-KR" altLang="ko-KR" sz="1000" dirty="0" err="1"/>
              <a:t>cp</a:t>
            </a:r>
            <a:r>
              <a:rPr lang="ko-KR" altLang="ko-KR" sz="1000" dirty="0"/>
              <a:t> ./mysql-connector-java.jar /</a:t>
            </a:r>
            <a:r>
              <a:rPr lang="ko-KR" altLang="ko-KR" sz="1000" dirty="0" err="1"/>
              <a:t>usr</a:t>
            </a:r>
            <a:r>
              <a:rPr lang="ko-KR" altLang="ko-KR" sz="1000" dirty="0"/>
              <a:t>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</a:t>
            </a:r>
            <a:r>
              <a:rPr lang="ko-KR" altLang="ko-KR" sz="1000" dirty="0" err="1"/>
              <a:t>jvm</a:t>
            </a:r>
            <a:r>
              <a:rPr lang="ko-KR" altLang="ko-KR" sz="1000" dirty="0"/>
              <a:t>/java-1.8.0-openjdk-1.8.0.262.b10-0.el7_8.x86_64/</a:t>
            </a:r>
            <a:r>
              <a:rPr lang="ko-KR" altLang="ko-KR" sz="1000" dirty="0" err="1"/>
              <a:t>jre</a:t>
            </a:r>
            <a:r>
              <a:rPr lang="ko-KR" altLang="ko-KR" sz="1000" dirty="0"/>
              <a:t>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</a:t>
            </a:r>
            <a:r>
              <a:rPr lang="ko-KR" altLang="ko-KR" sz="1000" dirty="0" err="1"/>
              <a:t>ext</a:t>
            </a:r>
            <a:r>
              <a:rPr lang="ko-KR" altLang="ko-KR" sz="1000" dirty="0"/>
              <a:t>/</a:t>
            </a:r>
            <a:endParaRPr lang="en-US" altLang="ko-KR" sz="1000" dirty="0"/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5. source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/profile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6. driver</a:t>
            </a:r>
            <a:r>
              <a:rPr lang="ko-KR" altLang="en-US" sz="1000" dirty="0">
                <a:latin typeface="나눔 스퀘어"/>
              </a:rPr>
              <a:t>가 사용할 수 있는 상태인지 확인</a:t>
            </a:r>
            <a:endParaRPr lang="en-US" altLang="ko-KR" sz="1000" dirty="0">
              <a:latin typeface="나눔 스퀘어"/>
            </a:endParaRPr>
          </a:p>
          <a:p>
            <a:r>
              <a:rPr lang="ko-KR" altLang="ko-KR" sz="1000" dirty="0"/>
              <a:t>[</a:t>
            </a:r>
            <a:r>
              <a:rPr lang="ko-KR" altLang="ko-KR" sz="1000" dirty="0" err="1"/>
              <a:t>root@was</a:t>
            </a:r>
            <a:r>
              <a:rPr lang="ko-KR" altLang="ko-KR" sz="1000" dirty="0"/>
              <a:t> ROOT]# </a:t>
            </a:r>
            <a:r>
              <a:rPr lang="ko-KR" altLang="ko-KR" sz="1000" dirty="0" err="1"/>
              <a:t>javap</a:t>
            </a:r>
            <a:r>
              <a:rPr lang="ko-KR" altLang="ko-KR" sz="1000" dirty="0"/>
              <a:t> </a:t>
            </a:r>
            <a:r>
              <a:rPr lang="ko-KR" altLang="ko-KR" sz="1000" dirty="0" err="1"/>
              <a:t>com.mysql.jdbc.Driver</a:t>
            </a:r>
            <a:endParaRPr lang="ko-KR" altLang="ko-KR" sz="1000" dirty="0"/>
          </a:p>
          <a:p>
            <a:r>
              <a:rPr lang="ko-KR" altLang="ko-KR" sz="1000" dirty="0" err="1"/>
              <a:t>Compiled</a:t>
            </a:r>
            <a:r>
              <a:rPr lang="ko-KR" altLang="ko-KR" sz="1000" dirty="0"/>
              <a:t> </a:t>
            </a:r>
            <a:r>
              <a:rPr lang="ko-KR" altLang="ko-KR" sz="1000" dirty="0" err="1"/>
              <a:t>from</a:t>
            </a:r>
            <a:r>
              <a:rPr lang="ko-KR" altLang="ko-KR" sz="1000" dirty="0"/>
              <a:t> </a:t>
            </a:r>
            <a:r>
              <a:rPr lang="en-US" altLang="ko-KR" sz="1000" dirty="0"/>
              <a:t>"</a:t>
            </a:r>
            <a:r>
              <a:rPr lang="ko-KR" altLang="ko-KR" sz="1000" dirty="0"/>
              <a:t>Driver.java</a:t>
            </a:r>
            <a:r>
              <a:rPr lang="en-US" altLang="ko-KR" sz="1000" dirty="0"/>
              <a:t>"</a:t>
            </a:r>
            <a:endParaRPr lang="ko-KR" altLang="ko-KR" sz="1000" dirty="0"/>
          </a:p>
          <a:p>
            <a:r>
              <a:rPr lang="ko-KR" altLang="ko-KR" sz="1000" dirty="0" err="1"/>
              <a:t>public</a:t>
            </a:r>
            <a:r>
              <a:rPr lang="ko-KR" altLang="ko-KR" sz="1000" dirty="0"/>
              <a:t> </a:t>
            </a:r>
            <a:r>
              <a:rPr lang="ko-KR" altLang="ko-KR" sz="1000" dirty="0" err="1"/>
              <a:t>class</a:t>
            </a:r>
            <a:r>
              <a:rPr lang="ko-KR" altLang="ko-KR" sz="1000" dirty="0"/>
              <a:t> </a:t>
            </a:r>
            <a:r>
              <a:rPr lang="ko-KR" altLang="ko-KR" sz="1000" dirty="0" err="1"/>
              <a:t>com.mysql.jdbc.Driver</a:t>
            </a:r>
            <a:r>
              <a:rPr lang="ko-KR" altLang="ko-KR" sz="1000" dirty="0"/>
              <a:t> </a:t>
            </a:r>
            <a:r>
              <a:rPr lang="ko-KR" altLang="ko-KR" sz="1000" dirty="0" err="1"/>
              <a:t>extends</a:t>
            </a:r>
            <a:r>
              <a:rPr lang="ko-KR" altLang="ko-KR" sz="1000" dirty="0"/>
              <a:t> </a:t>
            </a:r>
            <a:r>
              <a:rPr lang="ko-KR" altLang="ko-KR" sz="1000" dirty="0" err="1"/>
              <a:t>com.mysql.jdbc.NonRegisteringDriver</a:t>
            </a:r>
            <a:r>
              <a:rPr lang="ko-KR" altLang="ko-KR" sz="1000" dirty="0"/>
              <a:t> </a:t>
            </a:r>
            <a:r>
              <a:rPr lang="ko-KR" altLang="ko-KR" sz="1000" dirty="0" err="1"/>
              <a:t>implements</a:t>
            </a:r>
            <a:r>
              <a:rPr lang="ko-KR" altLang="ko-KR" sz="1000" dirty="0"/>
              <a:t> </a:t>
            </a:r>
            <a:r>
              <a:rPr lang="ko-KR" altLang="ko-KR" sz="1000" dirty="0" err="1"/>
              <a:t>java.sql.Driver</a:t>
            </a:r>
            <a:r>
              <a:rPr lang="ko-KR" altLang="ko-KR" sz="1000" dirty="0"/>
              <a:t> {</a:t>
            </a:r>
          </a:p>
          <a:p>
            <a:r>
              <a:rPr lang="ko-KR" altLang="ko-KR" sz="1000" dirty="0"/>
              <a:t>  </a:t>
            </a:r>
            <a:r>
              <a:rPr lang="ko-KR" altLang="ko-KR" sz="1000" dirty="0" err="1"/>
              <a:t>public</a:t>
            </a:r>
            <a:r>
              <a:rPr lang="ko-KR" altLang="ko-KR" sz="1000" dirty="0"/>
              <a:t> </a:t>
            </a:r>
            <a:r>
              <a:rPr lang="ko-KR" altLang="ko-KR" sz="1000" dirty="0" err="1"/>
              <a:t>com.mysql.jdbc.Driver</a:t>
            </a:r>
            <a:r>
              <a:rPr lang="ko-KR" altLang="ko-KR" sz="1000" dirty="0"/>
              <a:t>() </a:t>
            </a:r>
            <a:r>
              <a:rPr lang="ko-KR" altLang="ko-KR" sz="1000" dirty="0" err="1"/>
              <a:t>throws</a:t>
            </a:r>
            <a:r>
              <a:rPr lang="ko-KR" altLang="ko-KR" sz="1000" dirty="0"/>
              <a:t> </a:t>
            </a:r>
            <a:r>
              <a:rPr lang="ko-KR" altLang="ko-KR" sz="1000" dirty="0" err="1"/>
              <a:t>java.sql.SQLException</a:t>
            </a:r>
            <a:r>
              <a:rPr lang="ko-KR" altLang="ko-KR" sz="1000" dirty="0"/>
              <a:t>;</a:t>
            </a:r>
          </a:p>
          <a:p>
            <a:r>
              <a:rPr lang="ko-KR" altLang="ko-KR" sz="1000" dirty="0"/>
              <a:t>  </a:t>
            </a:r>
            <a:r>
              <a:rPr lang="ko-KR" altLang="ko-KR" sz="1000" dirty="0" err="1"/>
              <a:t>public</a:t>
            </a:r>
            <a:r>
              <a:rPr lang="ko-KR" altLang="ko-KR" sz="1000" dirty="0"/>
              <a:t> </a:t>
            </a:r>
            <a:r>
              <a:rPr lang="ko-KR" altLang="ko-KR" sz="1000" dirty="0" err="1"/>
              <a:t>java.util.logging.Logger</a:t>
            </a:r>
            <a:r>
              <a:rPr lang="ko-KR" altLang="ko-KR" sz="1000" dirty="0"/>
              <a:t> </a:t>
            </a:r>
            <a:r>
              <a:rPr lang="ko-KR" altLang="ko-KR" sz="1000" dirty="0" err="1"/>
              <a:t>getParentLogger</a:t>
            </a:r>
            <a:r>
              <a:rPr lang="ko-KR" altLang="ko-KR" sz="1000" dirty="0"/>
              <a:t>() </a:t>
            </a:r>
            <a:r>
              <a:rPr lang="ko-KR" altLang="ko-KR" sz="1000" dirty="0" err="1"/>
              <a:t>throws</a:t>
            </a:r>
            <a:r>
              <a:rPr lang="ko-KR" altLang="ko-KR" sz="1000" dirty="0"/>
              <a:t> </a:t>
            </a:r>
            <a:r>
              <a:rPr lang="ko-KR" altLang="ko-KR" sz="1000" dirty="0" err="1"/>
              <a:t>java.sql.SQLFeatureNotSupportedException</a:t>
            </a:r>
            <a:r>
              <a:rPr lang="ko-KR" altLang="ko-KR" sz="1000" dirty="0"/>
              <a:t>;</a:t>
            </a:r>
          </a:p>
          <a:p>
            <a:r>
              <a:rPr lang="ko-KR" altLang="ko-KR" sz="1000" dirty="0"/>
              <a:t>  </a:t>
            </a:r>
            <a:r>
              <a:rPr lang="ko-KR" altLang="ko-KR" sz="1000" dirty="0" err="1"/>
              <a:t>static</a:t>
            </a:r>
            <a:r>
              <a:rPr lang="ko-KR" altLang="ko-KR" sz="1000" dirty="0"/>
              <a:t> {};</a:t>
            </a:r>
          </a:p>
          <a:p>
            <a:r>
              <a:rPr lang="ko-KR" altLang="ko-KR" sz="1000" dirty="0"/>
              <a:t>}</a:t>
            </a:r>
          </a:p>
          <a:p>
            <a:r>
              <a:rPr lang="ko-KR" altLang="ko-KR" sz="1000" dirty="0" err="1"/>
              <a:t>위와같이</a:t>
            </a:r>
            <a:r>
              <a:rPr lang="en-US" altLang="ko-KR" sz="1000" dirty="0"/>
              <a:t> java</a:t>
            </a:r>
            <a:r>
              <a:rPr lang="ko-KR" altLang="ko-KR" sz="1000" dirty="0"/>
              <a:t>결과값이</a:t>
            </a:r>
            <a:r>
              <a:rPr lang="en-US" altLang="ko-KR" sz="1000" dirty="0"/>
              <a:t> </a:t>
            </a:r>
            <a:r>
              <a:rPr lang="ko-KR" altLang="ko-KR" sz="1000" dirty="0"/>
              <a:t>표시되어야</a:t>
            </a:r>
            <a:r>
              <a:rPr lang="en-US" altLang="ko-KR" sz="1000" dirty="0"/>
              <a:t> </a:t>
            </a:r>
            <a:r>
              <a:rPr lang="ko-KR" altLang="ko-KR" sz="1000" dirty="0"/>
              <a:t>정상</a:t>
            </a:r>
            <a:r>
              <a:rPr lang="en-US" altLang="ko-KR" sz="1000" dirty="0"/>
              <a:t> java</a:t>
            </a:r>
            <a:r>
              <a:rPr lang="ko-KR" altLang="ko-KR" sz="1000" dirty="0"/>
              <a:t>와</a:t>
            </a:r>
            <a:r>
              <a:rPr lang="en-US" altLang="ko-KR" sz="1000" dirty="0"/>
              <a:t> </a:t>
            </a:r>
            <a:r>
              <a:rPr lang="en-US" altLang="ko-KR" sz="1000" dirty="0" err="1"/>
              <a:t>db</a:t>
            </a:r>
            <a:r>
              <a:rPr lang="ko-KR" altLang="ko-KR" sz="1000" dirty="0"/>
              <a:t>가</a:t>
            </a:r>
            <a:r>
              <a:rPr lang="en-US" altLang="ko-KR" sz="1000" dirty="0"/>
              <a:t> </a:t>
            </a:r>
            <a:r>
              <a:rPr lang="ko-KR" altLang="ko-KR" sz="1000" dirty="0"/>
              <a:t>연결이</a:t>
            </a:r>
            <a:r>
              <a:rPr lang="en-US" altLang="ko-KR" sz="1000" dirty="0"/>
              <a:t> </a:t>
            </a:r>
            <a:r>
              <a:rPr lang="ko-KR" altLang="ko-KR" sz="1000" dirty="0"/>
              <a:t>된</a:t>
            </a:r>
            <a:r>
              <a:rPr lang="en-US" altLang="ko-KR" sz="1000" dirty="0"/>
              <a:t> </a:t>
            </a:r>
            <a:r>
              <a:rPr lang="ko-KR" altLang="ko-KR" sz="1000" dirty="0"/>
              <a:t>것임</a:t>
            </a:r>
          </a:p>
          <a:p>
            <a:r>
              <a:rPr lang="ko-KR" altLang="ko-KR" sz="1000" dirty="0"/>
              <a:t>만약</a:t>
            </a:r>
            <a:r>
              <a:rPr lang="en-US" altLang="ko-KR" sz="1000" dirty="0"/>
              <a:t> </a:t>
            </a:r>
            <a:r>
              <a:rPr lang="ko-KR" altLang="ko-KR" sz="1000" dirty="0"/>
              <a:t>에러나</a:t>
            </a:r>
            <a:r>
              <a:rPr lang="en-US" altLang="ko-KR" sz="1000" dirty="0"/>
              <a:t> </a:t>
            </a:r>
            <a:r>
              <a:rPr lang="ko-KR" altLang="ko-KR" sz="1000" dirty="0"/>
              <a:t>표시가</a:t>
            </a:r>
            <a:r>
              <a:rPr lang="en-US" altLang="ko-KR" sz="1000" dirty="0"/>
              <a:t> </a:t>
            </a:r>
            <a:r>
              <a:rPr lang="ko-KR" altLang="ko-KR" sz="1000" dirty="0"/>
              <a:t>되니</a:t>
            </a:r>
            <a:r>
              <a:rPr lang="en-US" altLang="ko-KR" sz="1000" dirty="0"/>
              <a:t> </a:t>
            </a:r>
            <a:r>
              <a:rPr lang="ko-KR" altLang="ko-KR" sz="1000" dirty="0"/>
              <a:t>않으면</a:t>
            </a:r>
            <a:r>
              <a:rPr lang="en-US" altLang="ko-KR" sz="1000" dirty="0"/>
              <a:t> </a:t>
            </a:r>
            <a:r>
              <a:rPr lang="en-US" altLang="ko-KR" sz="1000" dirty="0" err="1"/>
              <a:t>jdk-devel</a:t>
            </a:r>
            <a:r>
              <a:rPr lang="en-US" altLang="ko-KR" sz="1000" dirty="0"/>
              <a:t> </a:t>
            </a:r>
            <a:r>
              <a:rPr lang="ko-KR" altLang="ko-KR" sz="1000" dirty="0"/>
              <a:t>패키지를</a:t>
            </a:r>
            <a:r>
              <a:rPr lang="en-US" altLang="ko-KR" sz="1000" dirty="0"/>
              <a:t> </a:t>
            </a:r>
            <a:r>
              <a:rPr lang="ko-KR" altLang="ko-KR" sz="1000" dirty="0"/>
              <a:t>설치한</a:t>
            </a:r>
            <a:r>
              <a:rPr lang="en-US" altLang="ko-KR" sz="1000" dirty="0"/>
              <a:t> </a:t>
            </a:r>
            <a:r>
              <a:rPr lang="ko-KR" altLang="ko-KR" sz="1000" dirty="0"/>
              <a:t>후</a:t>
            </a:r>
            <a:r>
              <a:rPr lang="en-US" altLang="ko-KR" sz="1000" dirty="0"/>
              <a:t> </a:t>
            </a:r>
            <a:r>
              <a:rPr lang="ko-KR" altLang="ko-KR" sz="1000" dirty="0"/>
              <a:t>다시</a:t>
            </a:r>
            <a:r>
              <a:rPr lang="en-US" altLang="ko-KR" sz="1000" dirty="0"/>
              <a:t> </a:t>
            </a:r>
            <a:r>
              <a:rPr lang="ko-KR" altLang="ko-KR" sz="1000" dirty="0"/>
              <a:t>정상</a:t>
            </a:r>
            <a:r>
              <a:rPr lang="en-US" altLang="ko-KR" sz="1000" dirty="0"/>
              <a:t> </a:t>
            </a:r>
            <a:r>
              <a:rPr lang="ko-KR" altLang="ko-KR" sz="1000" dirty="0"/>
              <a:t>확인한다</a:t>
            </a:r>
            <a:r>
              <a:rPr lang="en-US" altLang="ko-KR" sz="1000" dirty="0"/>
              <a:t>..  </a:t>
            </a:r>
            <a:r>
              <a:rPr lang="en-US" altLang="ko-KR" sz="1000" dirty="0">
                <a:sym typeface="Wingdings" panose="05000000000000000000" pitchFamily="2" charset="2"/>
              </a:rPr>
              <a:t> </a:t>
            </a:r>
            <a:r>
              <a:rPr lang="ko-KR" altLang="en-US" sz="1000" dirty="0">
                <a:sym typeface="Wingdings" panose="05000000000000000000" pitchFamily="2" charset="2"/>
              </a:rPr>
              <a:t>패키지로 </a:t>
            </a:r>
            <a:r>
              <a:rPr lang="ko-KR" altLang="en-US" sz="1000" dirty="0" err="1">
                <a:sym typeface="Wingdings" panose="05000000000000000000" pitchFamily="2" charset="2"/>
              </a:rPr>
              <a:t>설치시</a:t>
            </a:r>
            <a:r>
              <a:rPr lang="ko-KR" altLang="en-US" sz="1000" dirty="0">
                <a:sym typeface="Wingdings" panose="05000000000000000000" pitchFamily="2" charset="2"/>
              </a:rPr>
              <a:t> 동일함</a:t>
            </a:r>
            <a:endParaRPr lang="en-US" altLang="ko-KR" sz="1000" dirty="0"/>
          </a:p>
          <a:p>
            <a:endParaRPr lang="ko-KR" altLang="ko-KR" sz="1000" dirty="0"/>
          </a:p>
          <a:p>
            <a:r>
              <a:rPr lang="ko-KR" altLang="ko-KR" sz="1000" dirty="0"/>
              <a:t> [</a:t>
            </a:r>
            <a:r>
              <a:rPr lang="ko-KR" altLang="ko-KR" sz="1000" dirty="0" err="1"/>
              <a:t>root@was</a:t>
            </a:r>
            <a:r>
              <a:rPr lang="ko-KR" altLang="ko-KR" sz="1000" dirty="0"/>
              <a:t> ROOT]# </a:t>
            </a:r>
            <a:r>
              <a:rPr lang="ko-KR" altLang="ko-KR" sz="1000" dirty="0" err="1"/>
              <a:t>yum</a:t>
            </a:r>
            <a:r>
              <a:rPr lang="ko-KR" altLang="ko-KR" sz="1000" dirty="0"/>
              <a:t> </a:t>
            </a:r>
            <a:r>
              <a:rPr lang="ko-KR" altLang="ko-KR" sz="1000" dirty="0" err="1"/>
              <a:t>install</a:t>
            </a:r>
            <a:r>
              <a:rPr lang="ko-KR" altLang="ko-KR" sz="1000" dirty="0"/>
              <a:t> -</a:t>
            </a:r>
            <a:r>
              <a:rPr lang="ko-KR" altLang="ko-KR" sz="1000" dirty="0" err="1"/>
              <a:t>y</a:t>
            </a:r>
            <a:r>
              <a:rPr lang="ko-KR" altLang="ko-KR" sz="1000" dirty="0"/>
              <a:t> *</a:t>
            </a:r>
            <a:r>
              <a:rPr lang="ko-KR" altLang="ko-KR" sz="1000" dirty="0" err="1"/>
              <a:t>jdk-devel</a:t>
            </a:r>
            <a:endParaRPr lang="ko-KR" altLang="ko-KR" sz="1000" dirty="0"/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ko-KR" sz="1000" dirty="0">
              <a:latin typeface="나눔 스퀘어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br>
              <a:rPr lang="en-US" altLang="ko-KR" sz="1000" dirty="0">
                <a:latin typeface="나눔 스퀘어"/>
              </a:rPr>
            </a:br>
            <a:br>
              <a:rPr lang="en-US" altLang="ko-KR" sz="1000" dirty="0">
                <a:latin typeface="나눔 스퀘어"/>
              </a:rPr>
            </a:b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4605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1653017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6. test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용 </a:t>
            </a:r>
            <a:r>
              <a:rPr lang="en-US" altLang="ko-KR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jsp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2560013" y="45134"/>
            <a:ext cx="8257010" cy="690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Tomcat Root</a:t>
            </a:r>
            <a:r>
              <a:rPr kumimoji="1" lang="ko-KR" altLang="en-US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디렉터리 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(/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usr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/share/tomcat/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webapp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/ROOT</a:t>
            </a:r>
            <a:r>
              <a:rPr kumimoji="1" lang="ko-KR" altLang="en-US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아래에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dbtest.jsp</a:t>
            </a:r>
            <a:r>
              <a:rPr kumimoji="1" lang="ko-KR" altLang="en-US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로 생성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&lt;%@ page language="java"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contentType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="text/html; charset=UTF-8"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pageEncoding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="UTF-8" import="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java.sql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.*"%&gt;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&lt;!DOCTYPE html PUBLIC "-//W3C//DTD HTML 4.01 Transitional//EN" "http://www.w3.org/TR/html4/loose.dtd"&gt;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&lt;html&gt;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&lt;head&gt;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&lt;meta http-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equiv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="Content-Type" content="text/html; charset=UTF-8"&gt;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&lt;title&gt;DB Connection Test&lt;/title&gt;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&lt;/head&gt;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&lt;body&gt;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&lt;%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String DB_URL = "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jdbc:mysql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://</a:t>
            </a:r>
            <a:r>
              <a:rPr kumimoji="1" lang="en-US" altLang="ko-KR" sz="800" dirty="0">
                <a:solidFill>
                  <a:srgbClr val="FF0000"/>
                </a:solidFill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db-5gne4.vpc-cdb.ntruss.com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:3306/</a:t>
            </a:r>
            <a:r>
              <a:rPr kumimoji="1" lang="en-US" altLang="ko-KR" sz="800" dirty="0" err="1">
                <a:solidFill>
                  <a:srgbClr val="FF0000"/>
                </a:solidFill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webtes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t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";   //database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String DB_USER = "</a:t>
            </a:r>
            <a:r>
              <a:rPr kumimoji="1" lang="en-US" altLang="ko-KR" sz="800" dirty="0">
                <a:solidFill>
                  <a:srgbClr val="FF0000"/>
                </a:solidFill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test01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";  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String DB_PASSWORD = "</a:t>
            </a:r>
            <a:r>
              <a:rPr kumimoji="1" lang="en-US" altLang="ko-KR" sz="800" dirty="0" err="1">
                <a:solidFill>
                  <a:srgbClr val="FF0000"/>
                </a:solidFill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ncp</a:t>
            </a:r>
            <a:r>
              <a:rPr kumimoji="1" lang="en-US" altLang="ko-KR" sz="800" dirty="0">
                <a:solidFill>
                  <a:srgbClr val="FF0000"/>
                </a:solidFill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!@#123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";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Connection conn;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Statement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stmt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PreparedStatement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ps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ResultSet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rs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try {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Class.forName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("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com.mysql.cj.jdbc.Driver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");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 conn =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DriverManager.getConnection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(DB_URL, DB_USER, DB_PASSWORD);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stmt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=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conn.createStatement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();</a:t>
            </a:r>
          </a:p>
          <a:p>
            <a:pPr>
              <a:lnSpc>
                <a:spcPct val="150000"/>
              </a:lnSpc>
            </a:pPr>
            <a:endParaRPr kumimoji="1" lang="en-US" altLang="ko-KR" sz="8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/* SQL </a:t>
            </a:r>
            <a:r>
              <a:rPr kumimoji="1" lang="ko-KR" altLang="en-US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처리 코드 추가 부분 *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/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ps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=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conn.prepareStatement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("</a:t>
            </a:r>
            <a:r>
              <a:rPr kumimoji="1" lang="en-US" altLang="ko-KR" sz="800" dirty="0">
                <a:solidFill>
                  <a:srgbClr val="FF0000"/>
                </a:solidFill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select * from customers;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"); //Table  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 </a:t>
            </a:r>
            <a:r>
              <a:rPr kumimoji="1" lang="ko-KR" altLang="en-US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대문자로 명령실행시 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CDB</a:t>
            </a:r>
            <a:r>
              <a:rPr kumimoji="1" lang="ko-KR" altLang="en-US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에서 에러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kumimoji="1" lang="ko-KR" altLang="en-US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발생함</a:t>
            </a:r>
            <a:endParaRPr kumimoji="1" lang="en-US" altLang="ko-KR" sz="8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rs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=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ps.executeQuery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();</a:t>
            </a:r>
          </a:p>
          <a:p>
            <a:pPr>
              <a:lnSpc>
                <a:spcPct val="150000"/>
              </a:lnSpc>
            </a:pPr>
            <a:endParaRPr kumimoji="1" lang="en-US" altLang="ko-KR" sz="8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 while(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rs.next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()){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    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out.println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rs.getString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(1)+"&amp;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nbsp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"+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rs.getString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(2)+"&amp;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nbsp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"+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rs.getString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(3)+"&lt;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br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/&gt;");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 }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conn.close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out.println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("MySQL JDBC Driver Connection Test Success!!!");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} catch (Exception e) {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    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out.println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</a:t>
            </a:r>
            <a:r>
              <a:rPr kumimoji="1" lang="en-US" altLang="ko-KR" sz="8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e.getMessage</a:t>
            </a: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());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}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%&gt;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&lt;/body&gt;</a:t>
            </a:r>
          </a:p>
          <a:p>
            <a:pPr>
              <a:lnSpc>
                <a:spcPct val="150000"/>
              </a:lnSpc>
            </a:pPr>
            <a:r>
              <a:rPr kumimoji="1" lang="en-US" altLang="ko-KR" sz="8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&lt;/html&gt;</a:t>
            </a:r>
          </a:p>
        </p:txBody>
      </p:sp>
      <p:pic>
        <p:nvPicPr>
          <p:cNvPr id="1026" name="Picture 2" descr="(O) e httpJ/110.165.1g.241/db-testJsp &#10;e Hello World &#10;1 firstname lastname &#10;2 firstnamel lastnamel &#10;e DB Connection Test &#10;MySQL JDBC Driver Connection Test Success! !! ">
            <a:extLst>
              <a:ext uri="{FF2B5EF4-FFF2-40B4-BE49-F238E27FC236}">
                <a16:creationId xmlns:a16="http://schemas.microsoft.com/office/drawing/2014/main" id="{F3382938-0F37-49E2-82AE-891FDB2595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3709" y="1629544"/>
            <a:ext cx="4495800" cy="189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232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870751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참고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]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862615" y="909444"/>
            <a:ext cx="1040653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latin typeface="나눔 스퀘어"/>
              </a:rPr>
              <a:t>최신 버전이라면 </a:t>
            </a:r>
            <a:r>
              <a:rPr lang="en-US" altLang="ko-KR" sz="1000" dirty="0" err="1">
                <a:latin typeface="나눔 스퀘어"/>
              </a:rPr>
              <a:t>ajp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연결에 두가지 주의 해 주셔야 합니다</a:t>
            </a:r>
            <a:r>
              <a:rPr lang="en-US" altLang="ko-KR" sz="1000" dirty="0">
                <a:latin typeface="나눔 스퀘어"/>
              </a:rPr>
              <a:t>. CVE-2020-1938 </a:t>
            </a:r>
            <a:r>
              <a:rPr lang="en-US" altLang="ko-KR" sz="1000" dirty="0" err="1">
                <a:latin typeface="나눔 스퀘어"/>
              </a:rPr>
              <a:t>ajp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연결 </a:t>
            </a:r>
            <a:r>
              <a:rPr lang="ko-KR" altLang="en-US" sz="1000" dirty="0" err="1">
                <a:latin typeface="나눔 스퀘어"/>
              </a:rPr>
              <a:t>관령</a:t>
            </a:r>
            <a:r>
              <a:rPr lang="ko-KR" altLang="en-US" sz="1000" dirty="0">
                <a:latin typeface="나눔 스퀘어"/>
              </a:rPr>
              <a:t> 이슈 때문에 아래 버전 부터 변경 사항이 있습니다</a:t>
            </a:r>
            <a:r>
              <a:rPr lang="en-US" altLang="ko-KR" sz="1000" dirty="0">
                <a:latin typeface="나눔 스퀘어"/>
              </a:rPr>
              <a:t>.</a:t>
            </a:r>
            <a:br>
              <a:rPr lang="ko-KR" altLang="en-US" sz="1000" dirty="0">
                <a:latin typeface="나눔 스퀘어"/>
              </a:rPr>
            </a:br>
            <a:br>
              <a:rPr lang="ko-KR" altLang="en-US" sz="1000" dirty="0">
                <a:latin typeface="나눔 스퀘어"/>
              </a:rPr>
            </a:br>
            <a:r>
              <a:rPr lang="en-US" altLang="ko-KR" sz="1000" dirty="0">
                <a:latin typeface="나눔 스퀘어"/>
              </a:rPr>
              <a:t>7.0.100, 8.5.51, 9.0.31</a:t>
            </a:r>
            <a:br>
              <a:rPr lang="ko-KR" altLang="en-US" sz="1000" dirty="0">
                <a:latin typeface="나눔 스퀘어"/>
              </a:rPr>
            </a:br>
            <a:br>
              <a:rPr lang="ko-KR" altLang="en-US" sz="1000" dirty="0">
                <a:latin typeface="나눔 스퀘어"/>
              </a:rPr>
            </a:br>
            <a:r>
              <a:rPr lang="en-US" altLang="ko-KR" sz="1000" dirty="0">
                <a:latin typeface="나눔 스퀘어"/>
              </a:rPr>
              <a:t>1. </a:t>
            </a:r>
            <a:r>
              <a:rPr lang="en-US" altLang="ko-KR" sz="1000" dirty="0" err="1">
                <a:latin typeface="나눔 스퀘어"/>
              </a:rPr>
              <a:t>AJP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설정에서 </a:t>
            </a:r>
            <a:r>
              <a:rPr lang="en-US" altLang="ko-KR" sz="1000" dirty="0">
                <a:latin typeface="나눔 스퀘어"/>
              </a:rPr>
              <a:t>address </a:t>
            </a:r>
            <a:r>
              <a:rPr lang="ko-KR" altLang="en-US" sz="1000" dirty="0">
                <a:latin typeface="나눔 스퀘어"/>
              </a:rPr>
              <a:t>가 </a:t>
            </a:r>
            <a:r>
              <a:rPr lang="en-US" altLang="ko-KR" sz="1000" dirty="0">
                <a:latin typeface="나눔 스퀘어"/>
              </a:rPr>
              <a:t>localhost </a:t>
            </a:r>
            <a:r>
              <a:rPr lang="ko-KR" altLang="en-US" sz="1000" dirty="0">
                <a:latin typeface="나눔 스퀘어"/>
              </a:rPr>
              <a:t>가 기본이 됩니다</a:t>
            </a:r>
            <a:r>
              <a:rPr lang="en-US" altLang="ko-KR" sz="1000" dirty="0">
                <a:latin typeface="나눔 스퀘어"/>
              </a:rPr>
              <a:t>. address="::1" </a:t>
            </a:r>
            <a:r>
              <a:rPr lang="ko-KR" altLang="en-US" sz="1000" dirty="0">
                <a:latin typeface="나눔 스퀘어"/>
              </a:rPr>
              <a:t>또는 </a:t>
            </a:r>
            <a:r>
              <a:rPr lang="en-US" altLang="ko-KR" sz="1000" dirty="0">
                <a:latin typeface="나눔 스퀘어"/>
              </a:rPr>
              <a:t>address="127.0.0.1" </a:t>
            </a:r>
            <a:r>
              <a:rPr lang="ko-KR" altLang="en-US" sz="1000" dirty="0">
                <a:latin typeface="나눔 스퀘어"/>
              </a:rPr>
              <a:t>그러므로 </a:t>
            </a:r>
            <a:r>
              <a:rPr lang="en-US" altLang="ko-KR" sz="1000" dirty="0">
                <a:latin typeface="나눔 스퀘어"/>
              </a:rPr>
              <a:t>tomcat </a:t>
            </a:r>
            <a:r>
              <a:rPr lang="ko-KR" altLang="en-US" sz="1000" dirty="0">
                <a:latin typeface="나눔 스퀘어"/>
              </a:rPr>
              <a:t>서버와 </a:t>
            </a:r>
            <a:r>
              <a:rPr lang="en-US" altLang="ko-KR" sz="1000" dirty="0">
                <a:latin typeface="나눔 스퀘어"/>
              </a:rPr>
              <a:t>frontend </a:t>
            </a:r>
            <a:r>
              <a:rPr lang="ko-KR" altLang="en-US" sz="1000" dirty="0">
                <a:latin typeface="나눔 스퀘어"/>
              </a:rPr>
              <a:t>서버가 다른 호스트일 경우에는 </a:t>
            </a:r>
            <a:r>
              <a:rPr lang="en-US" altLang="ko-KR" sz="1000" dirty="0">
                <a:latin typeface="나눔 스퀘어"/>
              </a:rPr>
              <a:t>address="0.0.0.0" </a:t>
            </a:r>
            <a:r>
              <a:rPr lang="ko-KR" altLang="en-US" sz="1000" dirty="0">
                <a:latin typeface="나눔 스퀘어"/>
              </a:rPr>
              <a:t>과 같이 원격 연결이 가능 하도록 해 줘야 합니다</a:t>
            </a:r>
            <a:r>
              <a:rPr lang="en-US" altLang="ko-KR" sz="1000" dirty="0">
                <a:latin typeface="나눔 스퀘어"/>
              </a:rPr>
              <a:t>.</a:t>
            </a:r>
            <a:br>
              <a:rPr lang="ko-KR" altLang="en-US" sz="1000" dirty="0">
                <a:latin typeface="나눔 스퀘어"/>
              </a:rPr>
            </a:br>
            <a:br>
              <a:rPr lang="ko-KR" altLang="en-US" sz="1000" dirty="0">
                <a:latin typeface="나눔 스퀘어"/>
              </a:rPr>
            </a:br>
            <a:r>
              <a:rPr lang="en-US" altLang="ko-KR" sz="1000" dirty="0">
                <a:latin typeface="나눔 스퀘어"/>
              </a:rPr>
              <a:t>2. </a:t>
            </a:r>
            <a:r>
              <a:rPr lang="en-US" altLang="ko-KR" sz="1000" dirty="0" err="1">
                <a:latin typeface="나눔 스퀘어"/>
              </a:rPr>
              <a:t>requiredSecret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가 없어지고</a:t>
            </a:r>
            <a:r>
              <a:rPr lang="en-US" altLang="ko-KR" sz="1000" dirty="0">
                <a:latin typeface="나눔 스퀘어"/>
              </a:rPr>
              <a:t>, secret </a:t>
            </a:r>
            <a:r>
              <a:rPr lang="ko-KR" altLang="en-US" sz="1000" dirty="0">
                <a:latin typeface="나눔 스퀘어"/>
              </a:rPr>
              <a:t>과 </a:t>
            </a:r>
            <a:r>
              <a:rPr lang="en-US" altLang="ko-KR" sz="1000" dirty="0" err="1">
                <a:latin typeface="나눔 스퀘어"/>
              </a:rPr>
              <a:t>secretRequired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가 새로 생겼습니다</a:t>
            </a:r>
            <a:r>
              <a:rPr lang="en-US" altLang="ko-KR" sz="1000" dirty="0">
                <a:latin typeface="나눔 스퀘어"/>
              </a:rPr>
              <a:t>. </a:t>
            </a:r>
            <a:r>
              <a:rPr lang="en-US" altLang="ko-KR" sz="1000" dirty="0" err="1">
                <a:latin typeface="나눔 스퀘어"/>
              </a:rPr>
              <a:t>secretRequired</a:t>
            </a:r>
            <a:r>
              <a:rPr lang="en-US" altLang="ko-KR" sz="1000" dirty="0">
                <a:latin typeface="나눔 스퀘어"/>
              </a:rPr>
              <a:t>="true" </a:t>
            </a:r>
            <a:r>
              <a:rPr lang="ko-KR" altLang="en-US" sz="1000" dirty="0">
                <a:latin typeface="나눔 스퀘어"/>
              </a:rPr>
              <a:t>가 기본 값이기 때문에 </a:t>
            </a:r>
            <a:r>
              <a:rPr lang="en-US" altLang="ko-KR" sz="1000" dirty="0">
                <a:latin typeface="나눔 스퀘어"/>
              </a:rPr>
              <a:t>secret </a:t>
            </a:r>
            <a:r>
              <a:rPr lang="ko-KR" altLang="en-US" sz="1000" dirty="0">
                <a:latin typeface="나눔 스퀘어"/>
              </a:rPr>
              <a:t>설정이 없으면 </a:t>
            </a:r>
            <a:r>
              <a:rPr lang="en-US" altLang="ko-KR" sz="1000" dirty="0">
                <a:latin typeface="나눔 스퀘어"/>
              </a:rPr>
              <a:t>503 </a:t>
            </a:r>
            <a:r>
              <a:rPr lang="ko-KR" altLang="en-US" sz="1000" dirty="0">
                <a:latin typeface="나눔 스퀘어"/>
              </a:rPr>
              <a:t>또는 </a:t>
            </a:r>
            <a:r>
              <a:rPr lang="en-US" altLang="ko-KR" sz="1000" dirty="0">
                <a:latin typeface="나눔 스퀘어"/>
              </a:rPr>
              <a:t>403 </a:t>
            </a:r>
            <a:r>
              <a:rPr lang="ko-KR" altLang="en-US" sz="1000" dirty="0">
                <a:latin typeface="나눔 스퀘어"/>
              </a:rPr>
              <a:t>에러가 발생 합니다</a:t>
            </a:r>
            <a:r>
              <a:rPr lang="en-US" altLang="ko-KR" sz="1000" dirty="0">
                <a:latin typeface="나눔 스퀘어"/>
              </a:rPr>
              <a:t>. local </a:t>
            </a:r>
            <a:r>
              <a:rPr lang="en-US" altLang="ko-KR" sz="1000" dirty="0" err="1">
                <a:latin typeface="나눔 스퀘어"/>
              </a:rPr>
              <a:t>ajp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연결이라면 </a:t>
            </a:r>
            <a:r>
              <a:rPr lang="en-US" altLang="ko-KR" sz="1000" dirty="0" err="1">
                <a:latin typeface="나눔 스퀘어"/>
              </a:rPr>
              <a:t>secretRequired</a:t>
            </a:r>
            <a:r>
              <a:rPr lang="en-US" altLang="ko-KR" sz="1000" dirty="0">
                <a:latin typeface="나눔 스퀘어"/>
              </a:rPr>
              <a:t>="false" </a:t>
            </a:r>
            <a:r>
              <a:rPr lang="ko-KR" altLang="en-US" sz="1000" dirty="0">
                <a:latin typeface="나눔 스퀘어"/>
              </a:rPr>
              <a:t>설정을 해 주면 됩니다</a:t>
            </a:r>
            <a:r>
              <a:rPr lang="en-US" altLang="ko-KR" sz="1000" dirty="0">
                <a:latin typeface="나눔 스퀘어"/>
              </a:rPr>
              <a:t>.</a:t>
            </a:r>
            <a:br>
              <a:rPr lang="ko-KR" altLang="en-US" sz="1000" dirty="0">
                <a:latin typeface="나눔 스퀘어"/>
              </a:rPr>
            </a:br>
            <a:br>
              <a:rPr lang="ko-KR" altLang="en-US" sz="1000" dirty="0">
                <a:latin typeface="나눔 스퀘어"/>
              </a:rPr>
            </a:br>
            <a:r>
              <a:rPr lang="en-US" altLang="ko-KR" sz="1000" dirty="0">
                <a:latin typeface="나눔 스퀘어"/>
              </a:rPr>
              <a:t>secret </a:t>
            </a:r>
            <a:r>
              <a:rPr lang="ko-KR" altLang="en-US" sz="1000" dirty="0">
                <a:latin typeface="나눔 스퀘어"/>
              </a:rPr>
              <a:t>설정을 할 것이 아니라면</a:t>
            </a:r>
            <a:r>
              <a:rPr lang="en-US" altLang="ko-KR" sz="1000" dirty="0">
                <a:latin typeface="나눔 스퀘어"/>
              </a:rPr>
              <a:t>, tomcat</a:t>
            </a:r>
            <a:r>
              <a:rPr lang="ko-KR" altLang="en-US" sz="1000" dirty="0">
                <a:latin typeface="나눔 스퀘어"/>
              </a:rPr>
              <a:t>의 </a:t>
            </a:r>
            <a:r>
              <a:rPr lang="en-US" altLang="ko-KR" sz="1000" dirty="0" err="1">
                <a:latin typeface="나눔 스퀘어"/>
              </a:rPr>
              <a:t>server.xml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에서 </a:t>
            </a:r>
            <a:r>
              <a:rPr lang="en-US" altLang="ko-KR" sz="1000" dirty="0" err="1">
                <a:latin typeface="나눔 스퀘어"/>
              </a:rPr>
              <a:t>AJP</a:t>
            </a:r>
            <a:r>
              <a:rPr lang="en-US" altLang="ko-KR" sz="1000" dirty="0">
                <a:latin typeface="나눔 스퀘어"/>
              </a:rPr>
              <a:t>/1.3 </a:t>
            </a:r>
            <a:r>
              <a:rPr lang="ko-KR" altLang="en-US" sz="1000" dirty="0">
                <a:latin typeface="나눔 스퀘어"/>
              </a:rPr>
              <a:t>쪽 설정에 위의 사항만 반영해 주면 될 겁니다</a:t>
            </a:r>
            <a:r>
              <a:rPr lang="en-US" altLang="ko-KR" sz="1000" dirty="0">
                <a:latin typeface="나눔 스퀘어"/>
              </a:rPr>
              <a:t>. </a:t>
            </a:r>
            <a:r>
              <a:rPr lang="ko-KR" altLang="en-US" sz="1000" dirty="0">
                <a:latin typeface="나눔 스퀘어"/>
              </a:rPr>
              <a:t>위에 나열한 버전 하위 버전은 저도 모르겠습니다</a:t>
            </a:r>
            <a:r>
              <a:rPr lang="en-US" altLang="ko-KR" sz="1000" dirty="0">
                <a:latin typeface="나눔 스퀘어"/>
              </a:rPr>
              <a:t>. :)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나눔 스퀘어"/>
              </a:rPr>
              <a:t>단 여기서 현재 최신 버전은 </a:t>
            </a:r>
            <a:r>
              <a:rPr lang="en-US" altLang="ko-KR" sz="1000" dirty="0">
                <a:latin typeface="나눔 스퀘어"/>
              </a:rPr>
              <a:t>8.0 </a:t>
            </a:r>
            <a:r>
              <a:rPr lang="ko-KR" altLang="en-US" sz="1000" dirty="0">
                <a:latin typeface="나눔 스퀘어"/>
              </a:rPr>
              <a:t>버전은 </a:t>
            </a:r>
            <a:r>
              <a:rPr lang="en-US" altLang="ko-KR" sz="1000" dirty="0" err="1">
                <a:latin typeface="나눔 스퀘어"/>
              </a:rPr>
              <a:t>mysql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버전이 </a:t>
            </a:r>
            <a:r>
              <a:rPr lang="en-US" altLang="ko-KR" sz="1000" dirty="0">
                <a:latin typeface="나눔 스퀘어"/>
              </a:rPr>
              <a:t>5.5 </a:t>
            </a:r>
            <a:r>
              <a:rPr lang="ko-KR" altLang="en-US" sz="1000" dirty="0">
                <a:latin typeface="나눔 스퀘어"/>
              </a:rPr>
              <a:t>이상은 </a:t>
            </a:r>
            <a:r>
              <a:rPr lang="en-US" altLang="ko-KR" sz="1000" dirty="0">
                <a:latin typeface="나눔 스퀘어"/>
              </a:rPr>
              <a:t>8.0 </a:t>
            </a:r>
            <a:r>
              <a:rPr lang="ko-KR" altLang="en-US" sz="1000" dirty="0">
                <a:latin typeface="나눔 스퀘어"/>
              </a:rPr>
              <a:t>버전을 이용하고 그 </a:t>
            </a:r>
            <a:r>
              <a:rPr lang="ko-KR" altLang="en-US" sz="1000" dirty="0" err="1">
                <a:latin typeface="나눔 스퀘어"/>
              </a:rPr>
              <a:t>이전버전은</a:t>
            </a:r>
            <a:endParaRPr lang="ko-KR" altLang="en-US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5.1.47 </a:t>
            </a:r>
            <a:r>
              <a:rPr lang="ko-KR" altLang="en-US" sz="1000" dirty="0">
                <a:latin typeface="나눔 스퀘어"/>
              </a:rPr>
              <a:t>버전을 이용하면 된다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br>
              <a:rPr lang="en-US" altLang="ko-KR" sz="1000" dirty="0">
                <a:latin typeface="나눔 스퀘어"/>
              </a:rPr>
            </a:br>
            <a:br>
              <a:rPr lang="en-US" altLang="ko-KR" sz="1000" dirty="0">
                <a:latin typeface="나눔 스퀘어"/>
              </a:rPr>
            </a:b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4258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24022" y="2493690"/>
            <a:ext cx="29823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Thank you</a:t>
            </a:r>
            <a:endParaRPr lang="ko-KR" altLang="en-US" sz="36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806" y="6078888"/>
            <a:ext cx="1357557" cy="37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047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3353AD-64EF-4CCA-9370-63B41EADB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778762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WEB WAS DB 3Tier </a:t>
            </a:r>
            <a:r>
              <a:rPr lang="ko-KR" altLang="en-US" sz="2400" dirty="0"/>
              <a:t>구성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2A74E44-3BF9-4FD1-B23E-CD1E3EC4F735}"/>
              </a:ext>
            </a:extLst>
          </p:cNvPr>
          <p:cNvSpPr/>
          <p:nvPr/>
        </p:nvSpPr>
        <p:spPr>
          <a:xfrm>
            <a:off x="2875833" y="2704808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Web Server</a:t>
            </a:r>
          </a:p>
          <a:p>
            <a:pPr algn="ctr"/>
            <a:r>
              <a:rPr lang="en-US" altLang="ko-KR" sz="1400" dirty="0"/>
              <a:t>(80)</a:t>
            </a:r>
            <a:endParaRPr lang="ko-KR" altLang="en-US" sz="1400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30939A8-9C1A-490B-B349-2E0BC87CDF69}"/>
              </a:ext>
            </a:extLst>
          </p:cNvPr>
          <p:cNvSpPr/>
          <p:nvPr/>
        </p:nvSpPr>
        <p:spPr>
          <a:xfrm>
            <a:off x="6167216" y="2710488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WAS Server</a:t>
            </a:r>
          </a:p>
          <a:p>
            <a:pPr algn="ctr"/>
            <a:r>
              <a:rPr lang="en-US" altLang="ko-KR" sz="1400" dirty="0"/>
              <a:t>(8009)</a:t>
            </a:r>
            <a:endParaRPr lang="ko-KR" altLang="en-US" sz="14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EEC02D0-47FC-4C23-AC22-A6316DAF8EB8}"/>
              </a:ext>
            </a:extLst>
          </p:cNvPr>
          <p:cNvSpPr/>
          <p:nvPr/>
        </p:nvSpPr>
        <p:spPr>
          <a:xfrm>
            <a:off x="9263646" y="2709694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CDB Server</a:t>
            </a:r>
          </a:p>
          <a:p>
            <a:pPr algn="ctr"/>
            <a:r>
              <a:rPr lang="en-US" altLang="ko-KR" sz="1400" dirty="0"/>
              <a:t>(3306)</a:t>
            </a:r>
            <a:endParaRPr lang="ko-KR" altLang="en-US" sz="14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62FE08-35DB-4204-B809-EE0A020E5741}"/>
              </a:ext>
            </a:extLst>
          </p:cNvPr>
          <p:cNvSpPr/>
          <p:nvPr/>
        </p:nvSpPr>
        <p:spPr>
          <a:xfrm>
            <a:off x="5879176" y="2205624"/>
            <a:ext cx="5184720" cy="208829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D4F93-E9A4-4649-872B-A9F277AACB6D}"/>
              </a:ext>
            </a:extLst>
          </p:cNvPr>
          <p:cNvSpPr txBox="1"/>
          <p:nvPr/>
        </p:nvSpPr>
        <p:spPr>
          <a:xfrm>
            <a:off x="6311236" y="1773564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Private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E8A4109-29CF-4796-871A-BCC24291E9CA}"/>
              </a:ext>
            </a:extLst>
          </p:cNvPr>
          <p:cNvSpPr/>
          <p:nvPr/>
        </p:nvSpPr>
        <p:spPr>
          <a:xfrm>
            <a:off x="2587793" y="2199944"/>
            <a:ext cx="2232310" cy="208829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A2C7E4-30A0-4CD0-9D7B-8B4F74627C67}"/>
              </a:ext>
            </a:extLst>
          </p:cNvPr>
          <p:cNvSpPr txBox="1"/>
          <p:nvPr/>
        </p:nvSpPr>
        <p:spPr>
          <a:xfrm>
            <a:off x="2471715" y="1792658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Public</a:t>
            </a:r>
            <a:endParaRPr lang="ko-KR" altLang="en-US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380101E-2DA0-4BA0-9B36-1747105BD2C6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222931" y="3204268"/>
            <a:ext cx="1248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20FA680-3A69-4C28-9C5C-CDF83EDA5DA4}"/>
              </a:ext>
            </a:extLst>
          </p:cNvPr>
          <p:cNvCxnSpPr/>
          <p:nvPr/>
        </p:nvCxnSpPr>
        <p:spPr>
          <a:xfrm>
            <a:off x="4900332" y="3213764"/>
            <a:ext cx="864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3146040-F9BC-4EF4-8EF1-7459C7A127C2}"/>
              </a:ext>
            </a:extLst>
          </p:cNvPr>
          <p:cNvCxnSpPr/>
          <p:nvPr/>
        </p:nvCxnSpPr>
        <p:spPr>
          <a:xfrm>
            <a:off x="7967466" y="3204268"/>
            <a:ext cx="864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17F444A-C8F4-4265-A7EA-E4C71F3759B5}"/>
              </a:ext>
            </a:extLst>
          </p:cNvPr>
          <p:cNvSpPr txBox="1"/>
          <p:nvPr/>
        </p:nvSpPr>
        <p:spPr>
          <a:xfrm>
            <a:off x="622446" y="2958047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Request (http 80)</a:t>
            </a:r>
            <a:endParaRPr lang="ko-KR" alt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685B08-08A9-49B1-9B1B-347415798654}"/>
              </a:ext>
            </a:extLst>
          </p:cNvPr>
          <p:cNvSpPr txBox="1"/>
          <p:nvPr/>
        </p:nvSpPr>
        <p:spPr>
          <a:xfrm>
            <a:off x="4857617" y="2814257"/>
            <a:ext cx="10935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Request (8009)</a:t>
            </a:r>
          </a:p>
          <a:p>
            <a:r>
              <a:rPr lang="en-US" altLang="ko-KR" sz="1000" dirty="0"/>
              <a:t>AJP</a:t>
            </a:r>
            <a:r>
              <a:rPr lang="ko-KR" altLang="en-US" sz="1000" dirty="0"/>
              <a:t> </a:t>
            </a:r>
            <a:r>
              <a:rPr lang="en-US" altLang="ko-KR" sz="1000" dirty="0"/>
              <a:t>Redirection</a:t>
            </a:r>
          </a:p>
          <a:p>
            <a:endParaRPr lang="en-US" altLang="ko-KR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9D3149-7BC7-4C9F-B0E3-E77A0D71C4AD}"/>
              </a:ext>
            </a:extLst>
          </p:cNvPr>
          <p:cNvSpPr txBox="1"/>
          <p:nvPr/>
        </p:nvSpPr>
        <p:spPr>
          <a:xfrm>
            <a:off x="7925622" y="2926683"/>
            <a:ext cx="10567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Request (3306)</a:t>
            </a:r>
            <a:endParaRPr lang="ko-KR" altLang="en-US" sz="1000" dirty="0"/>
          </a:p>
        </p:txBody>
      </p:sp>
      <p:sp>
        <p:nvSpPr>
          <p:cNvPr id="17" name="말풍선: 사각형 16">
            <a:extLst>
              <a:ext uri="{FF2B5EF4-FFF2-40B4-BE49-F238E27FC236}">
                <a16:creationId xmlns:a16="http://schemas.microsoft.com/office/drawing/2014/main" id="{CD9D97CE-F787-4DA7-BF4F-6F00E0749BFB}"/>
              </a:ext>
            </a:extLst>
          </p:cNvPr>
          <p:cNvSpPr/>
          <p:nvPr/>
        </p:nvSpPr>
        <p:spPr>
          <a:xfrm>
            <a:off x="7194811" y="864374"/>
            <a:ext cx="2766546" cy="762330"/>
          </a:xfrm>
          <a:prstGeom prst="wedgeRectCallout">
            <a:avLst>
              <a:gd name="adj1" fmla="val -41078"/>
              <a:gd name="adj2" fmla="val 1839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/>
              <a:t>Http</a:t>
            </a:r>
            <a:r>
              <a:rPr lang="ko-KR" altLang="en-US" sz="1000" dirty="0"/>
              <a:t>로 접근하여 </a:t>
            </a:r>
            <a:r>
              <a:rPr lang="en-US" altLang="ko-KR" sz="1000" dirty="0"/>
              <a:t>Tomcat</a:t>
            </a:r>
            <a:r>
              <a:rPr lang="ko-KR" altLang="en-US" sz="1000" dirty="0"/>
              <a:t>에서 웹작업은 거절 </a:t>
            </a:r>
            <a:r>
              <a:rPr lang="en-US" altLang="ko-KR" sz="1000" dirty="0">
                <a:sym typeface="Wingdings" panose="05000000000000000000" pitchFamily="2" charset="2"/>
              </a:rPr>
              <a:t> tomcat Server.xml</a:t>
            </a:r>
            <a:r>
              <a:rPr lang="ko-KR" altLang="en-US" sz="1000" dirty="0">
                <a:sym typeface="Wingdings" panose="05000000000000000000" pitchFamily="2" charset="2"/>
              </a:rPr>
              <a:t>에서 </a:t>
            </a:r>
            <a:r>
              <a:rPr lang="en-US" altLang="ko-KR" sz="1000" dirty="0">
                <a:sym typeface="Wingdings" panose="05000000000000000000" pitchFamily="2" charset="2"/>
              </a:rPr>
              <a:t>connecter</a:t>
            </a:r>
            <a:r>
              <a:rPr lang="ko-KR" altLang="en-US" sz="1000" dirty="0">
                <a:sym typeface="Wingdings" panose="05000000000000000000" pitchFamily="2" charset="2"/>
              </a:rPr>
              <a:t>의</a:t>
            </a:r>
            <a:r>
              <a:rPr lang="en-US" altLang="ko-KR" sz="1000" dirty="0">
                <a:sym typeface="Wingdings" panose="05000000000000000000" pitchFamily="2" charset="2"/>
              </a:rPr>
              <a:t> http</a:t>
            </a:r>
            <a:r>
              <a:rPr lang="ko-KR" altLang="en-US" sz="1000" dirty="0">
                <a:sym typeface="Wingdings" panose="05000000000000000000" pitchFamily="2" charset="2"/>
              </a:rPr>
              <a:t>부분</a:t>
            </a:r>
            <a:r>
              <a:rPr lang="en-US" altLang="ko-KR" sz="1000" dirty="0">
                <a:sym typeface="Wingdings" panose="05000000000000000000" pitchFamily="2" charset="2"/>
              </a:rPr>
              <a:t>(8080)</a:t>
            </a:r>
            <a:r>
              <a:rPr lang="ko-KR" altLang="en-US" sz="1000" dirty="0">
                <a:sym typeface="Wingdings" panose="05000000000000000000" pitchFamily="2" charset="2"/>
              </a:rPr>
              <a:t> </a:t>
            </a:r>
            <a:r>
              <a:rPr lang="ko-KR" altLang="en-US" sz="1000" dirty="0" err="1">
                <a:sym typeface="Wingdings" panose="05000000000000000000" pitchFamily="2" charset="2"/>
              </a:rPr>
              <a:t>주석처리하는</a:t>
            </a:r>
            <a:r>
              <a:rPr lang="ko-KR" altLang="en-US" sz="1000" dirty="0">
                <a:sym typeface="Wingdings" panose="05000000000000000000" pitchFamily="2" charset="2"/>
              </a:rPr>
              <a:t> 것이 보안에 좋을 듯함</a:t>
            </a:r>
            <a:endParaRPr lang="ko-KR" alt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F878FC-FA26-4511-A74A-9A82BE215BFA}"/>
              </a:ext>
            </a:extLst>
          </p:cNvPr>
          <p:cNvSpPr txBox="1"/>
          <p:nvPr/>
        </p:nvSpPr>
        <p:spPr>
          <a:xfrm>
            <a:off x="3170914" y="3678892"/>
            <a:ext cx="9220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http://</a:t>
            </a:r>
            <a:r>
              <a:rPr lang="ko-KR" altLang="en-US" sz="1000" dirty="0"/>
              <a:t>공인</a:t>
            </a:r>
            <a:r>
              <a:rPr lang="en-US" altLang="ko-KR" sz="1000" dirty="0" err="1"/>
              <a:t>ip</a:t>
            </a:r>
            <a:endParaRPr lang="ko-KR" altLang="en-US" sz="1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27EA73-FE00-449D-9EA5-B614127EDAA9}"/>
              </a:ext>
            </a:extLst>
          </p:cNvPr>
          <p:cNvSpPr txBox="1"/>
          <p:nvPr/>
        </p:nvSpPr>
        <p:spPr>
          <a:xfrm>
            <a:off x="6217892" y="5446073"/>
            <a:ext cx="4626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Tomcat</a:t>
            </a:r>
            <a:r>
              <a:rPr lang="ko-KR" altLang="en-US" sz="1000" dirty="0"/>
              <a:t>에서 </a:t>
            </a:r>
            <a:r>
              <a:rPr lang="en-US" altLang="ko-KR" sz="1000" dirty="0"/>
              <a:t>DB</a:t>
            </a:r>
            <a:r>
              <a:rPr lang="ko-KR" altLang="en-US" sz="1000" dirty="0"/>
              <a:t>연결하여 정보 쿼리 확인 후</a:t>
            </a:r>
            <a:r>
              <a:rPr lang="en-US" altLang="ko-KR" sz="1000" dirty="0"/>
              <a:t>, </a:t>
            </a:r>
            <a:r>
              <a:rPr lang="ko-KR" altLang="en-US" sz="1000" dirty="0"/>
              <a:t>결과를 아파치</a:t>
            </a:r>
            <a:r>
              <a:rPr lang="en-US" altLang="ko-KR" sz="1000" dirty="0"/>
              <a:t>(</a:t>
            </a:r>
            <a:r>
              <a:rPr lang="ko-KR" altLang="en-US" sz="1000" dirty="0"/>
              <a:t>웹서버</a:t>
            </a:r>
            <a:r>
              <a:rPr lang="en-US" altLang="ko-KR" sz="1000" dirty="0"/>
              <a:t>)</a:t>
            </a:r>
            <a:r>
              <a:rPr lang="ko-KR" altLang="en-US" sz="1000" dirty="0"/>
              <a:t>에 전달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4DA1E7-2410-481A-94CD-5FAD9E9F0387}"/>
              </a:ext>
            </a:extLst>
          </p:cNvPr>
          <p:cNvSpPr txBox="1"/>
          <p:nvPr/>
        </p:nvSpPr>
        <p:spPr>
          <a:xfrm>
            <a:off x="1590973" y="5772027"/>
            <a:ext cx="44999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/>
              <a:t>아파치</a:t>
            </a:r>
            <a:r>
              <a:rPr lang="en-US" altLang="ko-KR" sz="1000" dirty="0"/>
              <a:t>(</a:t>
            </a:r>
            <a:r>
              <a:rPr lang="ko-KR" altLang="en-US" sz="1000" dirty="0"/>
              <a:t>웹서버</a:t>
            </a:r>
            <a:r>
              <a:rPr lang="en-US" altLang="ko-KR" sz="1000" dirty="0"/>
              <a:t>)</a:t>
            </a:r>
            <a:r>
              <a:rPr lang="ko-KR" altLang="en-US" sz="1000" dirty="0"/>
              <a:t>에서 </a:t>
            </a:r>
            <a:r>
              <a:rPr lang="en-US" altLang="ko-KR" sz="1000" dirty="0" err="1"/>
              <a:t>jsp</a:t>
            </a:r>
            <a:r>
              <a:rPr lang="ko-KR" altLang="en-US" sz="1000" dirty="0"/>
              <a:t>부분만 </a:t>
            </a:r>
            <a:r>
              <a:rPr lang="en-US" altLang="ko-KR" sz="1000" dirty="0"/>
              <a:t>Tomcat</a:t>
            </a:r>
            <a:r>
              <a:rPr lang="ko-KR" altLang="en-US" sz="1000" dirty="0"/>
              <a:t>에서 처리하고 </a:t>
            </a:r>
            <a:r>
              <a:rPr lang="en-US" altLang="ko-KR" sz="1000" dirty="0"/>
              <a:t>(</a:t>
            </a:r>
            <a:r>
              <a:rPr lang="en-US" altLang="ko-KR" sz="1000" dirty="0" err="1"/>
              <a:t>workers.properties</a:t>
            </a:r>
            <a:r>
              <a:rPr lang="en-US" altLang="ko-KR" sz="1000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/>
              <a:t>나머지 정적인 부분은 아파치가 처리함</a:t>
            </a:r>
            <a:r>
              <a:rPr lang="en-US" altLang="ko-KR" sz="1000" dirty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/>
              <a:t>홈페이지 디렉토리인 </a:t>
            </a:r>
            <a:r>
              <a:rPr lang="en-US" altLang="ko-KR" sz="1000" dirty="0"/>
              <a:t>/</a:t>
            </a:r>
            <a:r>
              <a:rPr lang="en-US" altLang="ko-KR" sz="1000" dirty="0" err="1"/>
              <a:t>htdocs</a:t>
            </a:r>
            <a:r>
              <a:rPr lang="ko-KR" altLang="en-US" sz="1000" dirty="0"/>
              <a:t>내에 </a:t>
            </a:r>
            <a:r>
              <a:rPr lang="en-US" altLang="ko-KR" sz="1000" dirty="0"/>
              <a:t>html, </a:t>
            </a:r>
            <a:r>
              <a:rPr lang="en-US" altLang="ko-KR" sz="1000" dirty="0" err="1"/>
              <a:t>jsp</a:t>
            </a:r>
            <a:r>
              <a:rPr lang="en-US" altLang="ko-KR" sz="1000" dirty="0"/>
              <a:t> </a:t>
            </a:r>
            <a:r>
              <a:rPr lang="ko-KR" altLang="en-US" sz="1000" dirty="0"/>
              <a:t>파일 존재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AA08FC-3EE5-4DAA-BBD9-BCA437D234C7}"/>
              </a:ext>
            </a:extLst>
          </p:cNvPr>
          <p:cNvSpPr txBox="1"/>
          <p:nvPr/>
        </p:nvSpPr>
        <p:spPr>
          <a:xfrm>
            <a:off x="6397906" y="5728491"/>
            <a:ext cx="24336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hlinkClick r:id="rId2"/>
              </a:rPr>
              <a:t>http://</a:t>
            </a:r>
            <a:r>
              <a:rPr lang="ko-KR" altLang="en-US" sz="1000" dirty="0">
                <a:hlinkClick r:id="rId2"/>
              </a:rPr>
              <a:t>서버</a:t>
            </a:r>
            <a:r>
              <a:rPr lang="en-US" altLang="ko-KR" sz="1000" dirty="0" err="1">
                <a:hlinkClick r:id="rId2"/>
              </a:rPr>
              <a:t>ip</a:t>
            </a:r>
            <a:r>
              <a:rPr lang="en-US" altLang="ko-KR" sz="1000" dirty="0">
                <a:hlinkClick r:id="rId2"/>
              </a:rPr>
              <a:t>/</a:t>
            </a:r>
            <a:r>
              <a:rPr lang="en-US" altLang="ko-KR" sz="1000" dirty="0" err="1">
                <a:hlinkClick r:id="rId2"/>
              </a:rPr>
              <a:t>dbtest.jsp</a:t>
            </a:r>
            <a:r>
              <a:rPr lang="ko-KR" altLang="en-US" sz="1000" dirty="0"/>
              <a:t>로 </a:t>
            </a:r>
            <a:r>
              <a:rPr lang="en-US" altLang="ko-KR" sz="1000" dirty="0"/>
              <a:t>DB</a:t>
            </a:r>
            <a:r>
              <a:rPr lang="ko-KR" altLang="en-US" sz="1000" dirty="0"/>
              <a:t>연동 확인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487813-506A-48BC-9305-3AEC67A89463}"/>
              </a:ext>
            </a:extLst>
          </p:cNvPr>
          <p:cNvSpPr txBox="1"/>
          <p:nvPr/>
        </p:nvSpPr>
        <p:spPr>
          <a:xfrm>
            <a:off x="2875833" y="249366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192.168.10.0/24</a:t>
            </a:r>
            <a:endParaRPr lang="ko-KR" altLang="en-US" sz="1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9B4D8A-A882-46FC-9022-5D249D576294}"/>
              </a:ext>
            </a:extLst>
          </p:cNvPr>
          <p:cNvSpPr txBox="1"/>
          <p:nvPr/>
        </p:nvSpPr>
        <p:spPr>
          <a:xfrm>
            <a:off x="6217892" y="243732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192.168.11.0/24</a:t>
            </a:r>
            <a:endParaRPr lang="ko-KR" alt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F55E7-8C9C-44B5-A6F2-D6D7456A7345}"/>
              </a:ext>
            </a:extLst>
          </p:cNvPr>
          <p:cNvSpPr txBox="1"/>
          <p:nvPr/>
        </p:nvSpPr>
        <p:spPr>
          <a:xfrm>
            <a:off x="9263646" y="245379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192.168.12.0/24</a:t>
            </a:r>
            <a:endParaRPr lang="ko-KR" altLang="en-US" sz="10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C37749-2BAA-46F2-8F10-33449B7C0E70}"/>
              </a:ext>
            </a:extLst>
          </p:cNvPr>
          <p:cNvSpPr txBox="1"/>
          <p:nvPr/>
        </p:nvSpPr>
        <p:spPr>
          <a:xfrm>
            <a:off x="2601628" y="4346684"/>
            <a:ext cx="29225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/>
              <a:t>홈디렉터리</a:t>
            </a:r>
            <a:r>
              <a:rPr lang="ko-KR" altLang="en-US" sz="1000" dirty="0"/>
              <a:t> </a:t>
            </a:r>
            <a:r>
              <a:rPr lang="en-US" altLang="ko-KR" sz="1000" dirty="0"/>
              <a:t>- /var/www/html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Tomcat</a:t>
            </a:r>
            <a:r>
              <a:rPr lang="ko-KR" altLang="en-US" sz="1000" dirty="0"/>
              <a:t>과 연동 </a:t>
            </a:r>
            <a:r>
              <a:rPr lang="en-US" altLang="ko-KR" sz="1000" dirty="0"/>
              <a:t>Connect </a:t>
            </a:r>
            <a:r>
              <a:rPr lang="ko-KR" altLang="en-US" sz="1000" dirty="0"/>
              <a:t>설치</a:t>
            </a:r>
            <a:endParaRPr lang="en-US" altLang="ko-K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/>
              <a:t>Worker_properties</a:t>
            </a:r>
            <a:r>
              <a:rPr lang="ko-KR" altLang="en-US" sz="1000" dirty="0"/>
              <a:t>에서 </a:t>
            </a:r>
            <a:r>
              <a:rPr lang="en-US" altLang="ko-KR" sz="1000" dirty="0"/>
              <a:t>tomcat redirect</a:t>
            </a:r>
            <a:r>
              <a:rPr lang="ko-KR" altLang="en-US" sz="1000" dirty="0"/>
              <a:t> 설정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err="1"/>
              <a:t>Mod_jk</a:t>
            </a:r>
            <a:r>
              <a:rPr lang="en-US" altLang="ko-KR" sz="1000" dirty="0"/>
              <a:t> </a:t>
            </a:r>
            <a:r>
              <a:rPr lang="ko-KR" altLang="en-US" sz="1000" dirty="0"/>
              <a:t>모듈 설정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4E0CF9-3594-48AD-AD3A-9AE8CB5D4552}"/>
              </a:ext>
            </a:extLst>
          </p:cNvPr>
          <p:cNvSpPr txBox="1"/>
          <p:nvPr/>
        </p:nvSpPr>
        <p:spPr>
          <a:xfrm>
            <a:off x="5827291" y="4300447"/>
            <a:ext cx="31550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/>
              <a:t>홈디렉터리</a:t>
            </a:r>
            <a:r>
              <a:rPr lang="ko-KR" altLang="en-US" sz="1000" dirty="0"/>
              <a:t> </a:t>
            </a:r>
            <a:r>
              <a:rPr lang="en-US" altLang="ko-KR" sz="1000" dirty="0"/>
              <a:t>- /</a:t>
            </a:r>
            <a:r>
              <a:rPr lang="en-US" altLang="ko-KR" sz="1000" dirty="0" err="1"/>
              <a:t>usr</a:t>
            </a:r>
            <a:r>
              <a:rPr lang="en-US" altLang="ko-KR" sz="1000" dirty="0"/>
              <a:t>/share/tomcat/</a:t>
            </a:r>
            <a:r>
              <a:rPr lang="en-US" altLang="ko-KR" sz="1000" dirty="0" err="1"/>
              <a:t>webapps</a:t>
            </a:r>
            <a:r>
              <a:rPr lang="en-US" altLang="ko-KR" sz="1000" dirty="0"/>
              <a:t>/ROOT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JDK, </a:t>
            </a:r>
            <a:r>
              <a:rPr lang="en-US" altLang="ko-KR" sz="1000" dirty="0" err="1"/>
              <a:t>mysql</a:t>
            </a:r>
            <a:r>
              <a:rPr lang="ko-KR" altLang="en-US" sz="1000" dirty="0"/>
              <a:t>연동용 </a:t>
            </a:r>
            <a:r>
              <a:rPr lang="en-US" altLang="ko-KR" sz="1000" dirty="0"/>
              <a:t>connect </a:t>
            </a:r>
            <a:r>
              <a:rPr lang="ko-KR" altLang="en-US" sz="1000" dirty="0"/>
              <a:t>설치</a:t>
            </a:r>
            <a:endParaRPr lang="en-US" altLang="ko-K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/</a:t>
            </a:r>
            <a:r>
              <a:rPr lang="en-US" altLang="ko-KR" sz="1000" dirty="0" err="1"/>
              <a:t>etc</a:t>
            </a:r>
            <a:r>
              <a:rPr lang="en-US" altLang="ko-KR" sz="1000" dirty="0"/>
              <a:t>/profile</a:t>
            </a:r>
            <a:r>
              <a:rPr lang="ko-KR" altLang="en-US" sz="1000" dirty="0"/>
              <a:t>에서 </a:t>
            </a:r>
            <a:r>
              <a:rPr lang="en-US" altLang="ko-KR" sz="1000" dirty="0"/>
              <a:t>Java </a:t>
            </a:r>
            <a:r>
              <a:rPr lang="ko-KR" altLang="en-US" sz="1000" dirty="0"/>
              <a:t>및 </a:t>
            </a:r>
            <a:r>
              <a:rPr lang="en-US" altLang="ko-KR" sz="1000" dirty="0"/>
              <a:t>Catalina path </a:t>
            </a:r>
            <a:r>
              <a:rPr lang="ko-KR" altLang="en-US" sz="1000" dirty="0"/>
              <a:t>설정</a:t>
            </a:r>
            <a:endParaRPr lang="en-US" altLang="ko-K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802613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3353AD-64EF-4CCA-9370-63B41EADB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778762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WEB WAS DB 3Tier </a:t>
            </a:r>
            <a:r>
              <a:rPr lang="ko-KR" altLang="en-US" sz="2400" dirty="0"/>
              <a:t>구성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2A74E44-3BF9-4FD1-B23E-CD1E3EC4F735}"/>
              </a:ext>
            </a:extLst>
          </p:cNvPr>
          <p:cNvSpPr/>
          <p:nvPr/>
        </p:nvSpPr>
        <p:spPr>
          <a:xfrm>
            <a:off x="2851250" y="1908838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Web Server</a:t>
            </a:r>
          </a:p>
          <a:p>
            <a:pPr algn="ctr"/>
            <a:r>
              <a:rPr lang="en-US" altLang="ko-KR" sz="1400" dirty="0"/>
              <a:t>(80)</a:t>
            </a:r>
            <a:endParaRPr lang="ko-KR" altLang="en-US" sz="1400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30939A8-9C1A-490B-B349-2E0BC87CDF69}"/>
              </a:ext>
            </a:extLst>
          </p:cNvPr>
          <p:cNvSpPr/>
          <p:nvPr/>
        </p:nvSpPr>
        <p:spPr>
          <a:xfrm>
            <a:off x="6142633" y="1914518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WAS Server</a:t>
            </a:r>
          </a:p>
          <a:p>
            <a:pPr algn="ctr"/>
            <a:r>
              <a:rPr lang="en-US" altLang="ko-KR" sz="1400" dirty="0"/>
              <a:t>(8009)</a:t>
            </a:r>
            <a:endParaRPr lang="ko-KR" altLang="en-US" sz="14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EEC02D0-47FC-4C23-AC22-A6316DAF8EB8}"/>
              </a:ext>
            </a:extLst>
          </p:cNvPr>
          <p:cNvSpPr/>
          <p:nvPr/>
        </p:nvSpPr>
        <p:spPr>
          <a:xfrm>
            <a:off x="9239063" y="1913724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CDB Server</a:t>
            </a:r>
          </a:p>
          <a:p>
            <a:pPr algn="ctr"/>
            <a:r>
              <a:rPr lang="en-US" altLang="ko-KR" sz="1400" dirty="0"/>
              <a:t>(3306)</a:t>
            </a:r>
            <a:endParaRPr lang="ko-KR" altLang="en-US" sz="14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62FE08-35DB-4204-B809-EE0A020E5741}"/>
              </a:ext>
            </a:extLst>
          </p:cNvPr>
          <p:cNvSpPr/>
          <p:nvPr/>
        </p:nvSpPr>
        <p:spPr>
          <a:xfrm>
            <a:off x="5854593" y="1409654"/>
            <a:ext cx="5184720" cy="208829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D4F93-E9A4-4649-872B-A9F277AACB6D}"/>
              </a:ext>
            </a:extLst>
          </p:cNvPr>
          <p:cNvSpPr txBox="1"/>
          <p:nvPr/>
        </p:nvSpPr>
        <p:spPr>
          <a:xfrm>
            <a:off x="6286653" y="977594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Private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E8A4109-29CF-4796-871A-BCC24291E9CA}"/>
              </a:ext>
            </a:extLst>
          </p:cNvPr>
          <p:cNvSpPr/>
          <p:nvPr/>
        </p:nvSpPr>
        <p:spPr>
          <a:xfrm>
            <a:off x="2563210" y="1403974"/>
            <a:ext cx="2232310" cy="208829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A2C7E4-30A0-4CD0-9D7B-8B4F74627C67}"/>
              </a:ext>
            </a:extLst>
          </p:cNvPr>
          <p:cNvSpPr txBox="1"/>
          <p:nvPr/>
        </p:nvSpPr>
        <p:spPr>
          <a:xfrm>
            <a:off x="2447132" y="996688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Public</a:t>
            </a:r>
            <a:endParaRPr lang="ko-KR" altLang="en-US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380101E-2DA0-4BA0-9B36-1747105BD2C6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440402" y="2408298"/>
            <a:ext cx="10067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20FA680-3A69-4C28-9C5C-CDF83EDA5DA4}"/>
              </a:ext>
            </a:extLst>
          </p:cNvPr>
          <p:cNvCxnSpPr/>
          <p:nvPr/>
        </p:nvCxnSpPr>
        <p:spPr>
          <a:xfrm>
            <a:off x="4875749" y="2417794"/>
            <a:ext cx="864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3146040-F9BC-4EF4-8EF1-7459C7A127C2}"/>
              </a:ext>
            </a:extLst>
          </p:cNvPr>
          <p:cNvCxnSpPr/>
          <p:nvPr/>
        </p:nvCxnSpPr>
        <p:spPr>
          <a:xfrm>
            <a:off x="7942883" y="2408298"/>
            <a:ext cx="864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17F444A-C8F4-4265-A7EA-E4C71F3759B5}"/>
              </a:ext>
            </a:extLst>
          </p:cNvPr>
          <p:cNvSpPr txBox="1"/>
          <p:nvPr/>
        </p:nvSpPr>
        <p:spPr>
          <a:xfrm>
            <a:off x="597863" y="2162077"/>
            <a:ext cx="1685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사용자</a:t>
            </a:r>
            <a:r>
              <a:rPr lang="en-US" altLang="ko-KR" sz="1000" dirty="0"/>
              <a:t> (http://</a:t>
            </a:r>
            <a:r>
              <a:rPr lang="ko-KR" altLang="en-US" sz="1000" dirty="0"/>
              <a:t>공인</a:t>
            </a:r>
            <a:r>
              <a:rPr lang="en-US" altLang="ko-KR" sz="1000" dirty="0" err="1"/>
              <a:t>ip</a:t>
            </a:r>
            <a:r>
              <a:rPr lang="ko-KR" altLang="en-US" sz="1000" dirty="0"/>
              <a:t>접속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685B08-08A9-49B1-9B1B-347415798654}"/>
              </a:ext>
            </a:extLst>
          </p:cNvPr>
          <p:cNvSpPr txBox="1"/>
          <p:nvPr/>
        </p:nvSpPr>
        <p:spPr>
          <a:xfrm>
            <a:off x="4833034" y="2018287"/>
            <a:ext cx="10935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Request (8009)</a:t>
            </a:r>
          </a:p>
          <a:p>
            <a:r>
              <a:rPr lang="en-US" altLang="ko-KR" sz="1000" dirty="0"/>
              <a:t>AJP</a:t>
            </a:r>
            <a:r>
              <a:rPr lang="ko-KR" altLang="en-US" sz="1000" dirty="0"/>
              <a:t> </a:t>
            </a:r>
            <a:r>
              <a:rPr lang="en-US" altLang="ko-KR" sz="1000" dirty="0"/>
              <a:t>Redirection</a:t>
            </a:r>
          </a:p>
          <a:p>
            <a:endParaRPr lang="en-US" altLang="ko-KR" sz="1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9D3149-7BC7-4C9F-B0E3-E77A0D71C4AD}"/>
              </a:ext>
            </a:extLst>
          </p:cNvPr>
          <p:cNvSpPr txBox="1"/>
          <p:nvPr/>
        </p:nvSpPr>
        <p:spPr>
          <a:xfrm>
            <a:off x="7901039" y="2130713"/>
            <a:ext cx="10567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Request (3306)</a:t>
            </a:r>
            <a:endParaRPr lang="ko-KR" alt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F878FC-FA26-4511-A74A-9A82BE215BFA}"/>
              </a:ext>
            </a:extLst>
          </p:cNvPr>
          <p:cNvSpPr txBox="1"/>
          <p:nvPr/>
        </p:nvSpPr>
        <p:spPr>
          <a:xfrm>
            <a:off x="3146331" y="2882922"/>
            <a:ext cx="9220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http://</a:t>
            </a:r>
            <a:r>
              <a:rPr lang="ko-KR" altLang="en-US" sz="1000" dirty="0"/>
              <a:t>공인</a:t>
            </a:r>
            <a:r>
              <a:rPr lang="en-US" altLang="ko-KR" sz="1000" dirty="0" err="1"/>
              <a:t>ip</a:t>
            </a:r>
            <a:endParaRPr lang="ko-KR" altLang="en-US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487813-506A-48BC-9305-3AEC67A89463}"/>
              </a:ext>
            </a:extLst>
          </p:cNvPr>
          <p:cNvSpPr txBox="1"/>
          <p:nvPr/>
        </p:nvSpPr>
        <p:spPr>
          <a:xfrm>
            <a:off x="2851250" y="169769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192.168.10.0/24</a:t>
            </a:r>
            <a:endParaRPr lang="ko-KR" altLang="en-US" sz="1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9B4D8A-A882-46FC-9022-5D249D576294}"/>
              </a:ext>
            </a:extLst>
          </p:cNvPr>
          <p:cNvSpPr txBox="1"/>
          <p:nvPr/>
        </p:nvSpPr>
        <p:spPr>
          <a:xfrm>
            <a:off x="6193309" y="164135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192.168.11.0/24</a:t>
            </a:r>
            <a:endParaRPr lang="ko-KR" alt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F55E7-8C9C-44B5-A6F2-D6D7456A7345}"/>
              </a:ext>
            </a:extLst>
          </p:cNvPr>
          <p:cNvSpPr txBox="1"/>
          <p:nvPr/>
        </p:nvSpPr>
        <p:spPr>
          <a:xfrm>
            <a:off x="9239063" y="165782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192.168.12.0/24</a:t>
            </a:r>
            <a:endParaRPr lang="ko-KR" altLang="en-US" sz="1000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7185776D-491A-4E69-985A-EF5D1CEBB197}"/>
              </a:ext>
            </a:extLst>
          </p:cNvPr>
          <p:cNvSpPr/>
          <p:nvPr/>
        </p:nvSpPr>
        <p:spPr>
          <a:xfrm>
            <a:off x="2447132" y="3789844"/>
            <a:ext cx="1916328" cy="553998"/>
          </a:xfrm>
          <a:prstGeom prst="roundRect">
            <a:avLst>
              <a:gd name="adj" fmla="val 648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36A2C7-4F85-46B3-ACE3-19BF4EE2C6D7}"/>
              </a:ext>
            </a:extLst>
          </p:cNvPr>
          <p:cNvSpPr txBox="1"/>
          <p:nvPr/>
        </p:nvSpPr>
        <p:spPr>
          <a:xfrm>
            <a:off x="2357217" y="3572603"/>
            <a:ext cx="13628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아파치</a:t>
            </a:r>
            <a:r>
              <a:rPr lang="en-US" altLang="ko-KR" sz="1100" dirty="0"/>
              <a:t> </a:t>
            </a:r>
            <a:r>
              <a:rPr lang="ko-KR" altLang="en-US" sz="1100" dirty="0" err="1"/>
              <a:t>홈디렉터리</a:t>
            </a:r>
            <a:endParaRPr lang="ko-KR" altLang="en-US" sz="11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ACA063-87F7-4D91-89DD-4FB059665620}"/>
              </a:ext>
            </a:extLst>
          </p:cNvPr>
          <p:cNvSpPr txBox="1"/>
          <p:nvPr/>
        </p:nvSpPr>
        <p:spPr>
          <a:xfrm>
            <a:off x="2674278" y="3870645"/>
            <a:ext cx="130356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Index.html</a:t>
            </a:r>
          </a:p>
          <a:p>
            <a:r>
              <a:rPr lang="en-US" altLang="ko-KR" sz="1100" dirty="0"/>
              <a:t>Home-</a:t>
            </a:r>
            <a:r>
              <a:rPr lang="en-US" altLang="ko-KR" sz="1100" dirty="0" err="1"/>
              <a:t>image.php</a:t>
            </a:r>
            <a:endParaRPr lang="en-US" altLang="ko-KR" sz="1100" dirty="0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A3AAC631-99CC-45A7-9663-D206466EB078}"/>
              </a:ext>
            </a:extLst>
          </p:cNvPr>
          <p:cNvSpPr/>
          <p:nvPr/>
        </p:nvSpPr>
        <p:spPr>
          <a:xfrm>
            <a:off x="2447132" y="5128769"/>
            <a:ext cx="1916328" cy="553998"/>
          </a:xfrm>
          <a:prstGeom prst="roundRect">
            <a:avLst>
              <a:gd name="adj" fmla="val 648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454A222E-3482-4ED3-B413-573F9E6ED94A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1435213" y="4012597"/>
            <a:ext cx="807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F87527F-3D73-42B1-93EC-C7880DC9A1CE}"/>
              </a:ext>
            </a:extLst>
          </p:cNvPr>
          <p:cNvSpPr txBox="1"/>
          <p:nvPr/>
        </p:nvSpPr>
        <p:spPr>
          <a:xfrm>
            <a:off x="393902" y="3766376"/>
            <a:ext cx="20826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사용자</a:t>
            </a:r>
            <a:r>
              <a:rPr lang="en-US" altLang="ko-KR" sz="1000" dirty="0"/>
              <a:t> (http://</a:t>
            </a:r>
            <a:r>
              <a:rPr lang="ko-KR" altLang="en-US" sz="1000" dirty="0"/>
              <a:t>공인</a:t>
            </a:r>
            <a:r>
              <a:rPr lang="en-US" altLang="ko-KR" sz="1000" dirty="0" err="1"/>
              <a:t>ip</a:t>
            </a:r>
            <a:r>
              <a:rPr lang="en-US" altLang="ko-KR" sz="1000" dirty="0"/>
              <a:t>/index.html)</a:t>
            </a:r>
            <a:endParaRPr lang="ko-KR" altLang="en-US" sz="1000" dirty="0"/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35F7BC4-2FA1-493A-B4E0-818F1B70F36C}"/>
              </a:ext>
            </a:extLst>
          </p:cNvPr>
          <p:cNvCxnSpPr>
            <a:cxnSpLocks/>
            <a:stCxn id="35" idx="2"/>
          </p:cNvCxnSpPr>
          <p:nvPr/>
        </p:nvCxnSpPr>
        <p:spPr>
          <a:xfrm>
            <a:off x="1373492" y="5370674"/>
            <a:ext cx="8015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A92DC00-EAC1-434B-86EB-9D0272C83EAA}"/>
              </a:ext>
            </a:extLst>
          </p:cNvPr>
          <p:cNvSpPr txBox="1"/>
          <p:nvPr/>
        </p:nvSpPr>
        <p:spPr>
          <a:xfrm>
            <a:off x="325769" y="5124453"/>
            <a:ext cx="20954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사용자</a:t>
            </a:r>
            <a:r>
              <a:rPr lang="en-US" altLang="ko-KR" sz="1000" dirty="0"/>
              <a:t> (http://</a:t>
            </a:r>
            <a:r>
              <a:rPr lang="ko-KR" altLang="en-US" sz="1000" dirty="0"/>
              <a:t>공인</a:t>
            </a:r>
            <a:r>
              <a:rPr lang="en-US" altLang="ko-KR" sz="1000" dirty="0" err="1"/>
              <a:t>ip</a:t>
            </a:r>
            <a:r>
              <a:rPr lang="en-US" altLang="ko-KR" sz="1000" dirty="0"/>
              <a:t>/</a:t>
            </a:r>
            <a:r>
              <a:rPr lang="en-US" altLang="ko-KR" sz="1000" dirty="0" err="1"/>
              <a:t>db-test.jsp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78D6628A-0E32-4328-9AFB-5EF14FB1BAB2}"/>
              </a:ext>
            </a:extLst>
          </p:cNvPr>
          <p:cNvCxnSpPr>
            <a:cxnSpLocks/>
          </p:cNvCxnSpPr>
          <p:nvPr/>
        </p:nvCxnSpPr>
        <p:spPr>
          <a:xfrm flipH="1">
            <a:off x="1440402" y="4221904"/>
            <a:ext cx="8425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C78FD0C8-0635-4868-9F2A-8C48AD38D06D}"/>
              </a:ext>
            </a:extLst>
          </p:cNvPr>
          <p:cNvSpPr/>
          <p:nvPr/>
        </p:nvSpPr>
        <p:spPr>
          <a:xfrm>
            <a:off x="5910626" y="5178792"/>
            <a:ext cx="1916328" cy="553998"/>
          </a:xfrm>
          <a:prstGeom prst="roundRect">
            <a:avLst>
              <a:gd name="adj" fmla="val 648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69347F1-7EDF-43BB-B3CA-4EDCBB086336}"/>
              </a:ext>
            </a:extLst>
          </p:cNvPr>
          <p:cNvSpPr txBox="1"/>
          <p:nvPr/>
        </p:nvSpPr>
        <p:spPr>
          <a:xfrm>
            <a:off x="5779596" y="4857300"/>
            <a:ext cx="14125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/>
              <a:t>Tomcat </a:t>
            </a:r>
            <a:r>
              <a:rPr lang="ko-KR" altLang="en-US" sz="1100" dirty="0" err="1"/>
              <a:t>홈디렉터리</a:t>
            </a:r>
            <a:endParaRPr lang="ko-KR" altLang="en-US" sz="11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D95AF78-2052-438D-BFEA-3B44DFECC83B}"/>
              </a:ext>
            </a:extLst>
          </p:cNvPr>
          <p:cNvSpPr txBox="1"/>
          <p:nvPr/>
        </p:nvSpPr>
        <p:spPr>
          <a:xfrm>
            <a:off x="6102366" y="5218229"/>
            <a:ext cx="8691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/>
              <a:t>Test.jsp</a:t>
            </a:r>
            <a:endParaRPr lang="en-US" altLang="ko-KR" sz="1100" dirty="0"/>
          </a:p>
          <a:p>
            <a:r>
              <a:rPr lang="en-US" altLang="ko-KR" sz="1100" dirty="0"/>
              <a:t>DB-</a:t>
            </a:r>
            <a:r>
              <a:rPr lang="en-US" altLang="ko-KR" sz="1100" dirty="0" err="1"/>
              <a:t>test.jsp</a:t>
            </a:r>
            <a:endParaRPr lang="en-US" altLang="ko-KR" sz="11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85F0C49-650D-4A81-865F-BBC1981E37A0}"/>
              </a:ext>
            </a:extLst>
          </p:cNvPr>
          <p:cNvSpPr txBox="1"/>
          <p:nvPr/>
        </p:nvSpPr>
        <p:spPr>
          <a:xfrm>
            <a:off x="2375938" y="4834466"/>
            <a:ext cx="13628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아파치</a:t>
            </a:r>
            <a:r>
              <a:rPr lang="en-US" altLang="ko-KR" sz="1100" dirty="0"/>
              <a:t> </a:t>
            </a:r>
            <a:r>
              <a:rPr lang="ko-KR" altLang="en-US" sz="1100" dirty="0" err="1"/>
              <a:t>홈디렉터리</a:t>
            </a:r>
            <a:endParaRPr lang="ko-KR" altLang="en-US" sz="11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D186392-54DE-4E1C-B13A-BD278431E569}"/>
              </a:ext>
            </a:extLst>
          </p:cNvPr>
          <p:cNvSpPr txBox="1"/>
          <p:nvPr/>
        </p:nvSpPr>
        <p:spPr>
          <a:xfrm>
            <a:off x="2282940" y="5731601"/>
            <a:ext cx="300915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/>
              <a:t>아파치</a:t>
            </a:r>
            <a:r>
              <a:rPr lang="en-US" altLang="ko-KR" sz="1100" dirty="0"/>
              <a:t> conf</a:t>
            </a:r>
            <a:r>
              <a:rPr lang="ko-KR" altLang="en-US" sz="1100" dirty="0"/>
              <a:t>의 </a:t>
            </a:r>
            <a:r>
              <a:rPr lang="en-US" altLang="ko-KR" sz="1100" dirty="0" err="1"/>
              <a:t>worker_properties</a:t>
            </a:r>
            <a:r>
              <a:rPr lang="ko-KR" altLang="en-US" sz="1100" dirty="0"/>
              <a:t>참조하여</a:t>
            </a:r>
            <a:endParaRPr lang="en-US" altLang="ko-KR" sz="1100" dirty="0"/>
          </a:p>
          <a:p>
            <a:r>
              <a:rPr lang="en-US" altLang="ko-KR" sz="1100" dirty="0"/>
              <a:t>   Tomcat</a:t>
            </a:r>
            <a:r>
              <a:rPr lang="ko-KR" altLang="en-US" sz="1100" dirty="0"/>
              <a:t>으로 </a:t>
            </a:r>
            <a:r>
              <a:rPr lang="en-US" altLang="ko-KR" sz="1100" dirty="0" err="1"/>
              <a:t>Jsp</a:t>
            </a:r>
            <a:r>
              <a:rPr lang="en-US" altLang="ko-KR" sz="1100" dirty="0"/>
              <a:t> </a:t>
            </a:r>
            <a:r>
              <a:rPr lang="ko-KR" altLang="en-US" sz="1100" dirty="0"/>
              <a:t>요청처리 </a:t>
            </a:r>
            <a:r>
              <a:rPr lang="en-US" altLang="ko-KR" sz="1100" dirty="0"/>
              <a:t>(redirect)</a:t>
            </a:r>
            <a:r>
              <a:rPr lang="ko-KR" altLang="en-US" sz="1100" dirty="0"/>
              <a:t> </a:t>
            </a: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B4FCD747-7E5D-41EA-938B-9EEDDD44C724}"/>
              </a:ext>
            </a:extLst>
          </p:cNvPr>
          <p:cNvCxnSpPr/>
          <p:nvPr/>
        </p:nvCxnSpPr>
        <p:spPr>
          <a:xfrm>
            <a:off x="4582996" y="5332680"/>
            <a:ext cx="11568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043490B-A381-40B1-A3D8-3438BBBEB8BA}"/>
              </a:ext>
            </a:extLst>
          </p:cNvPr>
          <p:cNvSpPr txBox="1"/>
          <p:nvPr/>
        </p:nvSpPr>
        <p:spPr>
          <a:xfrm>
            <a:off x="2500359" y="5132973"/>
            <a:ext cx="171232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Apache-tomcat-connector</a:t>
            </a:r>
          </a:p>
          <a:p>
            <a:r>
              <a:rPr lang="en-US" altLang="ko-KR" sz="1000" dirty="0" err="1"/>
              <a:t>Mod_jk</a:t>
            </a:r>
            <a:endParaRPr lang="en-US" altLang="ko-KR" sz="1000" dirty="0"/>
          </a:p>
          <a:p>
            <a:r>
              <a:rPr lang="en-US" altLang="ko-KR" sz="1000" dirty="0" err="1"/>
              <a:t>Workers_properties</a:t>
            </a:r>
            <a:endParaRPr lang="en-US" altLang="ko-KR" sz="10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48CB819-00FD-46FD-B9C7-B0529B8587CF}"/>
              </a:ext>
            </a:extLst>
          </p:cNvPr>
          <p:cNvSpPr txBox="1"/>
          <p:nvPr/>
        </p:nvSpPr>
        <p:spPr>
          <a:xfrm>
            <a:off x="5848682" y="5768177"/>
            <a:ext cx="292088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err="1"/>
              <a:t>Mysql</a:t>
            </a:r>
            <a:r>
              <a:rPr lang="en-US" altLang="ko-KR" sz="1100" dirty="0"/>
              <a:t>-connect</a:t>
            </a:r>
            <a:r>
              <a:rPr lang="ko-KR" altLang="en-US" sz="1100" dirty="0"/>
              <a:t>와 </a:t>
            </a:r>
            <a:r>
              <a:rPr lang="en-US" altLang="ko-KR" sz="1100" dirty="0"/>
              <a:t>JDK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 err="1"/>
              <a:t>Jsp</a:t>
            </a:r>
            <a:r>
              <a:rPr lang="ko-KR" altLang="en-US" sz="1100" dirty="0"/>
              <a:t>파일내 </a:t>
            </a:r>
            <a:r>
              <a:rPr lang="en-US" altLang="ko-KR" sz="1100" dirty="0"/>
              <a:t>DB </a:t>
            </a:r>
            <a:r>
              <a:rPr lang="en-US" altLang="ko-KR" sz="1100" dirty="0" err="1"/>
              <a:t>connet</a:t>
            </a:r>
            <a:r>
              <a:rPr lang="en-US" altLang="ko-KR" sz="1100" dirty="0"/>
              <a:t> </a:t>
            </a:r>
            <a:r>
              <a:rPr lang="ko-KR" altLang="en-US" sz="1100" dirty="0"/>
              <a:t>및 </a:t>
            </a:r>
            <a:r>
              <a:rPr lang="en-US" altLang="ko-KR" sz="1100" dirty="0"/>
              <a:t>query </a:t>
            </a:r>
            <a:r>
              <a:rPr lang="ko-KR" altLang="en-US" sz="1100" dirty="0"/>
              <a:t>결과값에 대해 웹으로 정보 전달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2DF483-057F-4B0B-8CED-385DEF696453}"/>
              </a:ext>
            </a:extLst>
          </p:cNvPr>
          <p:cNvSpPr txBox="1"/>
          <p:nvPr/>
        </p:nvSpPr>
        <p:spPr>
          <a:xfrm>
            <a:off x="1527274" y="4002306"/>
            <a:ext cx="6206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>
                <a:solidFill>
                  <a:srgbClr val="FF0000"/>
                </a:solidFill>
              </a:rPr>
              <a:t>80</a:t>
            </a:r>
            <a:r>
              <a:rPr lang="ko-KR" altLang="en-US" sz="1050" dirty="0">
                <a:solidFill>
                  <a:srgbClr val="FF0000"/>
                </a:solidFill>
              </a:rPr>
              <a:t>포트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3D56F24-CC73-40BC-BB38-9E5709DA6238}"/>
              </a:ext>
            </a:extLst>
          </p:cNvPr>
          <p:cNvSpPr txBox="1"/>
          <p:nvPr/>
        </p:nvSpPr>
        <p:spPr>
          <a:xfrm>
            <a:off x="1542721" y="5380364"/>
            <a:ext cx="6206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>
                <a:solidFill>
                  <a:srgbClr val="FF0000"/>
                </a:solidFill>
              </a:rPr>
              <a:t>80</a:t>
            </a:r>
            <a:r>
              <a:rPr lang="ko-KR" altLang="en-US" sz="1050" dirty="0">
                <a:solidFill>
                  <a:srgbClr val="FF0000"/>
                </a:solidFill>
              </a:rPr>
              <a:t>포트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9C1C3DF-F1A9-4ADF-9388-00E4ED249451}"/>
              </a:ext>
            </a:extLst>
          </p:cNvPr>
          <p:cNvSpPr txBox="1"/>
          <p:nvPr/>
        </p:nvSpPr>
        <p:spPr>
          <a:xfrm>
            <a:off x="4743822" y="5314769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solidFill>
                  <a:srgbClr val="FF0000"/>
                </a:solidFill>
              </a:rPr>
              <a:t>8009</a:t>
            </a:r>
            <a:r>
              <a:rPr lang="ko-KR" altLang="en-US" sz="1050" dirty="0">
                <a:solidFill>
                  <a:srgbClr val="FF0000"/>
                </a:solidFill>
              </a:rPr>
              <a:t>포트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AB6EB1A-DA34-4381-8747-5F088EBE668B}"/>
              </a:ext>
            </a:extLst>
          </p:cNvPr>
          <p:cNvSpPr txBox="1"/>
          <p:nvPr/>
        </p:nvSpPr>
        <p:spPr>
          <a:xfrm>
            <a:off x="8071021" y="5325937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>
                <a:solidFill>
                  <a:srgbClr val="FF0000"/>
                </a:solidFill>
              </a:rPr>
              <a:t>3306</a:t>
            </a:r>
            <a:r>
              <a:rPr lang="ko-KR" altLang="en-US" sz="1050" dirty="0">
                <a:solidFill>
                  <a:srgbClr val="FF0000"/>
                </a:solidFill>
              </a:rPr>
              <a:t>포트</a:t>
            </a: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3AA18773-5CDB-43F5-8860-E19A3822B415}"/>
              </a:ext>
            </a:extLst>
          </p:cNvPr>
          <p:cNvSpPr/>
          <p:nvPr/>
        </p:nvSpPr>
        <p:spPr>
          <a:xfrm>
            <a:off x="8900593" y="5172935"/>
            <a:ext cx="1916328" cy="553998"/>
          </a:xfrm>
          <a:prstGeom prst="roundRect">
            <a:avLst>
              <a:gd name="adj" fmla="val 648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29AB09D-6901-4546-9875-666994141D51}"/>
              </a:ext>
            </a:extLst>
          </p:cNvPr>
          <p:cNvSpPr txBox="1"/>
          <p:nvPr/>
        </p:nvSpPr>
        <p:spPr>
          <a:xfrm>
            <a:off x="8769563" y="4851443"/>
            <a:ext cx="8867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CDB</a:t>
            </a:r>
            <a:r>
              <a:rPr lang="ko-KR" altLang="en-US" sz="1100" dirty="0"/>
              <a:t> </a:t>
            </a:r>
            <a:r>
              <a:rPr lang="en-US" altLang="ko-KR" sz="1100" dirty="0" err="1"/>
              <a:t>Mysql</a:t>
            </a:r>
            <a:endParaRPr lang="ko-KR" altLang="en-US" sz="11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FE767F7-B3BE-4100-B1BE-3695B0E56F7A}"/>
              </a:ext>
            </a:extLst>
          </p:cNvPr>
          <p:cNvSpPr txBox="1"/>
          <p:nvPr/>
        </p:nvSpPr>
        <p:spPr>
          <a:xfrm>
            <a:off x="9140058" y="5164864"/>
            <a:ext cx="133562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Database (</a:t>
            </a:r>
            <a:r>
              <a:rPr lang="ko-KR" altLang="en-US" sz="1100" dirty="0"/>
              <a:t>스키마</a:t>
            </a:r>
            <a:r>
              <a:rPr lang="en-US" altLang="ko-KR" sz="1100" dirty="0"/>
              <a:t>)</a:t>
            </a:r>
          </a:p>
          <a:p>
            <a:r>
              <a:rPr lang="en-US" altLang="ko-KR" sz="1100" dirty="0"/>
              <a:t>Table</a:t>
            </a:r>
          </a:p>
          <a:p>
            <a:r>
              <a:rPr lang="en-US" altLang="ko-KR" sz="1100" dirty="0"/>
              <a:t>data</a:t>
            </a: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8295D335-8648-4952-BEE4-2FBAD4931833}"/>
              </a:ext>
            </a:extLst>
          </p:cNvPr>
          <p:cNvCxnSpPr/>
          <p:nvPr/>
        </p:nvCxnSpPr>
        <p:spPr>
          <a:xfrm>
            <a:off x="7957881" y="5314769"/>
            <a:ext cx="8770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05AD1EF8-AAAD-4043-80FC-3DB8EB71D619}"/>
              </a:ext>
            </a:extLst>
          </p:cNvPr>
          <p:cNvSpPr txBox="1"/>
          <p:nvPr/>
        </p:nvSpPr>
        <p:spPr>
          <a:xfrm>
            <a:off x="8871943" y="5816838"/>
            <a:ext cx="20479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/>
              <a:t>쿼리에 대한 </a:t>
            </a:r>
            <a:r>
              <a:rPr lang="en-US" altLang="ko-KR" sz="1100" dirty="0"/>
              <a:t>DB</a:t>
            </a:r>
            <a:r>
              <a:rPr lang="ko-KR" altLang="en-US" sz="1100" dirty="0"/>
              <a:t>정보 응답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A004D5-5EC1-40C6-AA8A-D9A42C59720E}"/>
              </a:ext>
            </a:extLst>
          </p:cNvPr>
          <p:cNvSpPr txBox="1"/>
          <p:nvPr/>
        </p:nvSpPr>
        <p:spPr>
          <a:xfrm>
            <a:off x="316299" y="6417758"/>
            <a:ext cx="64251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사용자는 </a:t>
            </a:r>
            <a:r>
              <a:rPr lang="en-US" altLang="ko-KR" sz="1000" dirty="0"/>
              <a:t>80</a:t>
            </a:r>
            <a:r>
              <a:rPr lang="ko-KR" altLang="en-US" sz="1000" dirty="0"/>
              <a:t>포트인 아파치에서만 화면 동작이 되고 내부 </a:t>
            </a:r>
            <a:r>
              <a:rPr lang="en-US" altLang="ko-KR" sz="1000" dirty="0"/>
              <a:t>Tomcat</a:t>
            </a:r>
            <a:r>
              <a:rPr lang="ko-KR" altLang="en-US" sz="1000" dirty="0"/>
              <a:t>서버와 </a:t>
            </a:r>
            <a:r>
              <a:rPr lang="en-US" altLang="ko-KR" sz="1000" dirty="0"/>
              <a:t>DB</a:t>
            </a:r>
            <a:r>
              <a:rPr lang="ko-KR" altLang="en-US" sz="1000" dirty="0"/>
              <a:t>서버의 동작 흐름을 알 수 없음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AE51DD31-F32D-4A32-8419-33645CC67CFF}"/>
              </a:ext>
            </a:extLst>
          </p:cNvPr>
          <p:cNvCxnSpPr/>
          <p:nvPr/>
        </p:nvCxnSpPr>
        <p:spPr>
          <a:xfrm flipH="1">
            <a:off x="7938479" y="5579853"/>
            <a:ext cx="8685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BB3CAC2B-2855-466E-9A2A-DC46EC76E501}"/>
              </a:ext>
            </a:extLst>
          </p:cNvPr>
          <p:cNvCxnSpPr>
            <a:cxnSpLocks/>
          </p:cNvCxnSpPr>
          <p:nvPr/>
        </p:nvCxnSpPr>
        <p:spPr>
          <a:xfrm flipH="1">
            <a:off x="4624221" y="5579853"/>
            <a:ext cx="11156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82E0E230-243D-4A9D-A498-0C02B3235356}"/>
              </a:ext>
            </a:extLst>
          </p:cNvPr>
          <p:cNvCxnSpPr>
            <a:cxnSpLocks/>
          </p:cNvCxnSpPr>
          <p:nvPr/>
        </p:nvCxnSpPr>
        <p:spPr>
          <a:xfrm flipH="1" flipV="1">
            <a:off x="1426720" y="5626821"/>
            <a:ext cx="8164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1464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3353AD-64EF-4CCA-9370-63B41EADB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778762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WEB WAS DB 3Tier </a:t>
            </a:r>
            <a:r>
              <a:rPr lang="ko-KR" altLang="en-US" sz="2400" dirty="0"/>
              <a:t>구성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2A74E44-3BF9-4FD1-B23E-CD1E3EC4F735}"/>
              </a:ext>
            </a:extLst>
          </p:cNvPr>
          <p:cNvSpPr/>
          <p:nvPr/>
        </p:nvSpPr>
        <p:spPr>
          <a:xfrm>
            <a:off x="2851250" y="1908838"/>
            <a:ext cx="1355703" cy="7558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Web Server</a:t>
            </a:r>
          </a:p>
          <a:p>
            <a:pPr algn="ctr"/>
            <a:r>
              <a:rPr lang="en-US" altLang="ko-KR" sz="1200" dirty="0"/>
              <a:t>(80)</a:t>
            </a:r>
            <a:endParaRPr lang="ko-KR" altLang="en-US" sz="1200" dirty="0"/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30939A8-9C1A-490B-B349-2E0BC87CDF69}"/>
              </a:ext>
            </a:extLst>
          </p:cNvPr>
          <p:cNvSpPr/>
          <p:nvPr/>
        </p:nvSpPr>
        <p:spPr>
          <a:xfrm>
            <a:off x="6279317" y="1914518"/>
            <a:ext cx="1375525" cy="7433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WAS Server</a:t>
            </a:r>
          </a:p>
          <a:p>
            <a:pPr algn="ctr"/>
            <a:r>
              <a:rPr lang="en-US" altLang="ko-KR" sz="1200" dirty="0"/>
              <a:t>(8009)</a:t>
            </a:r>
            <a:endParaRPr lang="ko-KR" altLang="en-US" sz="1200" dirty="0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EEC02D0-47FC-4C23-AC22-A6316DAF8EB8}"/>
              </a:ext>
            </a:extLst>
          </p:cNvPr>
          <p:cNvSpPr/>
          <p:nvPr/>
        </p:nvSpPr>
        <p:spPr>
          <a:xfrm>
            <a:off x="9479675" y="1913724"/>
            <a:ext cx="1271597" cy="7509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CDB Server</a:t>
            </a:r>
          </a:p>
          <a:p>
            <a:pPr algn="ctr"/>
            <a:r>
              <a:rPr lang="en-US" altLang="ko-KR" sz="1200" dirty="0"/>
              <a:t>Master</a:t>
            </a:r>
          </a:p>
          <a:p>
            <a:pPr algn="ctr"/>
            <a:r>
              <a:rPr lang="en-US" altLang="ko-KR" sz="1200" dirty="0"/>
              <a:t>(3306)</a:t>
            </a:r>
            <a:endParaRPr lang="ko-KR" altLang="en-US" sz="12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62FE08-35DB-4204-B809-EE0A020E5741}"/>
              </a:ext>
            </a:extLst>
          </p:cNvPr>
          <p:cNvSpPr/>
          <p:nvPr/>
        </p:nvSpPr>
        <p:spPr>
          <a:xfrm>
            <a:off x="5571811" y="1409654"/>
            <a:ext cx="5467502" cy="4108428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D4F93-E9A4-4649-872B-A9F277AACB6D}"/>
              </a:ext>
            </a:extLst>
          </p:cNvPr>
          <p:cNvSpPr txBox="1"/>
          <p:nvPr/>
        </p:nvSpPr>
        <p:spPr>
          <a:xfrm>
            <a:off x="6286653" y="977594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Private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E8A4109-29CF-4796-871A-BCC24291E9CA}"/>
              </a:ext>
            </a:extLst>
          </p:cNvPr>
          <p:cNvSpPr/>
          <p:nvPr/>
        </p:nvSpPr>
        <p:spPr>
          <a:xfrm>
            <a:off x="2563210" y="1403973"/>
            <a:ext cx="1956133" cy="4114109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A2C7E4-30A0-4CD0-9D7B-8B4F74627C67}"/>
              </a:ext>
            </a:extLst>
          </p:cNvPr>
          <p:cNvSpPr txBox="1"/>
          <p:nvPr/>
        </p:nvSpPr>
        <p:spPr>
          <a:xfrm>
            <a:off x="2447132" y="996688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Public</a:t>
            </a:r>
            <a:endParaRPr lang="ko-KR" altLang="en-US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380101E-2DA0-4BA0-9B36-1747105BD2C6}"/>
              </a:ext>
            </a:extLst>
          </p:cNvPr>
          <p:cNvCxnSpPr>
            <a:cxnSpLocks/>
          </p:cNvCxnSpPr>
          <p:nvPr/>
        </p:nvCxnSpPr>
        <p:spPr>
          <a:xfrm>
            <a:off x="937036" y="3383162"/>
            <a:ext cx="10067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20FA680-3A69-4C28-9C5C-CDF83EDA5DA4}"/>
              </a:ext>
            </a:extLst>
          </p:cNvPr>
          <p:cNvCxnSpPr/>
          <p:nvPr/>
        </p:nvCxnSpPr>
        <p:spPr>
          <a:xfrm>
            <a:off x="4519343" y="3339659"/>
            <a:ext cx="864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3146040-F9BC-4EF4-8EF1-7459C7A127C2}"/>
              </a:ext>
            </a:extLst>
          </p:cNvPr>
          <p:cNvCxnSpPr/>
          <p:nvPr/>
        </p:nvCxnSpPr>
        <p:spPr>
          <a:xfrm>
            <a:off x="7751436" y="4542758"/>
            <a:ext cx="7200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17F444A-C8F4-4265-A7EA-E4C71F3759B5}"/>
              </a:ext>
            </a:extLst>
          </p:cNvPr>
          <p:cNvSpPr txBox="1"/>
          <p:nvPr/>
        </p:nvSpPr>
        <p:spPr>
          <a:xfrm>
            <a:off x="308561" y="3039668"/>
            <a:ext cx="1685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/>
              <a:t>사용자</a:t>
            </a:r>
            <a:r>
              <a:rPr lang="en-US" altLang="ko-KR" sz="1000" dirty="0"/>
              <a:t> (http://</a:t>
            </a:r>
            <a:r>
              <a:rPr lang="ko-KR" altLang="en-US" sz="1000" dirty="0"/>
              <a:t>공인</a:t>
            </a:r>
            <a:r>
              <a:rPr lang="en-US" altLang="ko-KR" sz="1000" dirty="0" err="1"/>
              <a:t>ip</a:t>
            </a:r>
            <a:r>
              <a:rPr lang="ko-KR" altLang="en-US" sz="1000" dirty="0"/>
              <a:t>접속</a:t>
            </a:r>
            <a:r>
              <a:rPr lang="en-US" altLang="ko-KR" sz="1000" dirty="0"/>
              <a:t>)</a:t>
            </a:r>
            <a:endParaRPr lang="ko-KR" altLang="en-US" sz="10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685B08-08A9-49B1-9B1B-347415798654}"/>
              </a:ext>
            </a:extLst>
          </p:cNvPr>
          <p:cNvSpPr txBox="1"/>
          <p:nvPr/>
        </p:nvSpPr>
        <p:spPr>
          <a:xfrm>
            <a:off x="4478241" y="2885779"/>
            <a:ext cx="1093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Request (8009)</a:t>
            </a:r>
          </a:p>
          <a:p>
            <a:r>
              <a:rPr lang="en-US" altLang="ko-KR" sz="1000" dirty="0"/>
              <a:t>AJP</a:t>
            </a:r>
            <a:r>
              <a:rPr lang="ko-KR" altLang="en-US" sz="1000" dirty="0"/>
              <a:t> </a:t>
            </a:r>
            <a:r>
              <a:rPr lang="en-US" altLang="ko-KR" sz="1000" dirty="0"/>
              <a:t>Redirection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9D3149-7BC7-4C9F-B0E3-E77A0D71C4AD}"/>
              </a:ext>
            </a:extLst>
          </p:cNvPr>
          <p:cNvSpPr txBox="1"/>
          <p:nvPr/>
        </p:nvSpPr>
        <p:spPr>
          <a:xfrm>
            <a:off x="7669542" y="4094601"/>
            <a:ext cx="12442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Read DB (request)</a:t>
            </a:r>
            <a:endParaRPr lang="ko-KR" altLang="en-US" sz="1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F878FC-FA26-4511-A74A-9A82BE215BFA}"/>
              </a:ext>
            </a:extLst>
          </p:cNvPr>
          <p:cNvSpPr txBox="1"/>
          <p:nvPr/>
        </p:nvSpPr>
        <p:spPr>
          <a:xfrm>
            <a:off x="1641163" y="3635653"/>
            <a:ext cx="9220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http://</a:t>
            </a:r>
            <a:r>
              <a:rPr lang="ko-KR" altLang="en-US" sz="1000" dirty="0"/>
              <a:t>공인</a:t>
            </a:r>
            <a:r>
              <a:rPr lang="en-US" altLang="ko-KR" sz="1000" dirty="0" err="1"/>
              <a:t>ip</a:t>
            </a:r>
            <a:endParaRPr lang="ko-KR" altLang="en-US" sz="10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487813-506A-48BC-9305-3AEC67A89463}"/>
              </a:ext>
            </a:extLst>
          </p:cNvPr>
          <p:cNvSpPr txBox="1"/>
          <p:nvPr/>
        </p:nvSpPr>
        <p:spPr>
          <a:xfrm>
            <a:off x="2851250" y="169769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192.168.10.0/24</a:t>
            </a:r>
            <a:endParaRPr lang="ko-KR" altLang="en-US" sz="10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9B4D8A-A882-46FC-9022-5D249D576294}"/>
              </a:ext>
            </a:extLst>
          </p:cNvPr>
          <p:cNvSpPr txBox="1"/>
          <p:nvPr/>
        </p:nvSpPr>
        <p:spPr>
          <a:xfrm>
            <a:off x="6193309" y="164135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192.168.11.0/24</a:t>
            </a:r>
            <a:endParaRPr lang="ko-KR" altLang="en-US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F55E7-8C9C-44B5-A6F2-D6D7456A7345}"/>
              </a:ext>
            </a:extLst>
          </p:cNvPr>
          <p:cNvSpPr txBox="1"/>
          <p:nvPr/>
        </p:nvSpPr>
        <p:spPr>
          <a:xfrm>
            <a:off x="9239063" y="165782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192.168.12.0/24</a:t>
            </a:r>
            <a:endParaRPr lang="ko-KR" altLang="en-US" sz="1000" dirty="0"/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88E0BB2B-9521-4412-98CB-AF9C2D060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661" y="3129143"/>
            <a:ext cx="506510" cy="506510"/>
          </a:xfrm>
          <a:prstGeom prst="rect">
            <a:avLst/>
          </a:prstGeom>
        </p:spPr>
      </p:pic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E66B0923-F9A2-463D-A724-B0A6B84D0C65}"/>
              </a:ext>
            </a:extLst>
          </p:cNvPr>
          <p:cNvSpPr/>
          <p:nvPr/>
        </p:nvSpPr>
        <p:spPr>
          <a:xfrm>
            <a:off x="2862669" y="2961729"/>
            <a:ext cx="1355703" cy="7558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Web Server</a:t>
            </a:r>
          </a:p>
          <a:p>
            <a:pPr algn="ctr"/>
            <a:r>
              <a:rPr lang="en-US" altLang="ko-KR" sz="1200" dirty="0"/>
              <a:t>(80)</a:t>
            </a:r>
            <a:endParaRPr lang="ko-KR" altLang="en-US" sz="1200" dirty="0"/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B1C35443-2A60-4B47-A1B1-846C551AED60}"/>
              </a:ext>
            </a:extLst>
          </p:cNvPr>
          <p:cNvSpPr/>
          <p:nvPr/>
        </p:nvSpPr>
        <p:spPr>
          <a:xfrm>
            <a:off x="2867243" y="4042124"/>
            <a:ext cx="1355703" cy="7558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Web Server</a:t>
            </a:r>
          </a:p>
          <a:p>
            <a:pPr algn="ctr"/>
            <a:r>
              <a:rPr lang="en-US" altLang="ko-KR" sz="1200" dirty="0"/>
              <a:t>(80)</a:t>
            </a:r>
            <a:endParaRPr lang="ko-KR" altLang="en-US" sz="1200" dirty="0"/>
          </a:p>
        </p:txBody>
      </p:sp>
      <p:pic>
        <p:nvPicPr>
          <p:cNvPr id="60" name="그림 59">
            <a:extLst>
              <a:ext uri="{FF2B5EF4-FFF2-40B4-BE49-F238E27FC236}">
                <a16:creationId xmlns:a16="http://schemas.microsoft.com/office/drawing/2014/main" id="{174C8FED-92D3-47B6-ACE1-1D1AD9F4F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3458" y="3129907"/>
            <a:ext cx="506510" cy="506510"/>
          </a:xfrm>
          <a:prstGeom prst="rect">
            <a:avLst/>
          </a:prstGeom>
        </p:spPr>
      </p:pic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36D8179E-E0C4-444C-AD53-3145DA5F32AB}"/>
              </a:ext>
            </a:extLst>
          </p:cNvPr>
          <p:cNvSpPr/>
          <p:nvPr/>
        </p:nvSpPr>
        <p:spPr>
          <a:xfrm>
            <a:off x="6275364" y="2939309"/>
            <a:ext cx="1375525" cy="7433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WAS Server</a:t>
            </a:r>
          </a:p>
          <a:p>
            <a:pPr algn="ctr"/>
            <a:r>
              <a:rPr lang="en-US" altLang="ko-KR" sz="1200" dirty="0"/>
              <a:t>(8009)</a:t>
            </a:r>
            <a:endParaRPr lang="ko-KR" altLang="en-US" sz="1200" dirty="0"/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D2698CFA-4E8D-4C91-9944-9CC0EEF6D1EE}"/>
              </a:ext>
            </a:extLst>
          </p:cNvPr>
          <p:cNvSpPr/>
          <p:nvPr/>
        </p:nvSpPr>
        <p:spPr>
          <a:xfrm>
            <a:off x="6286652" y="4054670"/>
            <a:ext cx="1375525" cy="7433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WAS Server</a:t>
            </a:r>
          </a:p>
          <a:p>
            <a:pPr algn="ctr"/>
            <a:r>
              <a:rPr lang="en-US" altLang="ko-KR" sz="1200" dirty="0"/>
              <a:t>(8009)</a:t>
            </a:r>
            <a:endParaRPr lang="ko-KR" altLang="en-US" sz="1200" dirty="0"/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B99B561C-192A-411E-9290-1C0F3935BA89}"/>
              </a:ext>
            </a:extLst>
          </p:cNvPr>
          <p:cNvSpPr/>
          <p:nvPr/>
        </p:nvSpPr>
        <p:spPr>
          <a:xfrm>
            <a:off x="9479674" y="2787291"/>
            <a:ext cx="1271597" cy="7509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CDB Server</a:t>
            </a:r>
          </a:p>
          <a:p>
            <a:pPr algn="ctr"/>
            <a:r>
              <a:rPr lang="en-US" altLang="ko-KR" sz="1200" dirty="0"/>
              <a:t>Standby</a:t>
            </a:r>
          </a:p>
          <a:p>
            <a:pPr algn="ctr"/>
            <a:r>
              <a:rPr lang="en-US" altLang="ko-KR" sz="1200" dirty="0"/>
              <a:t>(3306)</a:t>
            </a:r>
            <a:endParaRPr lang="ko-KR" altLang="en-US" sz="1200" dirty="0"/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F0D30C07-707E-4B9B-9DDF-74AD36F2CDD4}"/>
              </a:ext>
            </a:extLst>
          </p:cNvPr>
          <p:cNvSpPr/>
          <p:nvPr/>
        </p:nvSpPr>
        <p:spPr>
          <a:xfrm>
            <a:off x="9479674" y="3695464"/>
            <a:ext cx="1271597" cy="7509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CDB Server</a:t>
            </a:r>
          </a:p>
          <a:p>
            <a:pPr algn="ctr"/>
            <a:r>
              <a:rPr lang="en-US" altLang="ko-KR" sz="1200" dirty="0"/>
              <a:t>Slave</a:t>
            </a:r>
          </a:p>
          <a:p>
            <a:pPr algn="ctr"/>
            <a:r>
              <a:rPr lang="en-US" altLang="ko-KR" sz="1200" dirty="0"/>
              <a:t>(3306)</a:t>
            </a:r>
            <a:endParaRPr lang="ko-KR" altLang="en-US" sz="1200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DB6F6BD0-B5E7-4D76-AEA4-D0D58ACAB218}"/>
              </a:ext>
            </a:extLst>
          </p:cNvPr>
          <p:cNvSpPr/>
          <p:nvPr/>
        </p:nvSpPr>
        <p:spPr>
          <a:xfrm>
            <a:off x="9479673" y="4610251"/>
            <a:ext cx="1271597" cy="7509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CDB Server</a:t>
            </a:r>
          </a:p>
          <a:p>
            <a:pPr algn="ctr"/>
            <a:r>
              <a:rPr lang="en-US" altLang="ko-KR" sz="1200" dirty="0"/>
              <a:t>Slave</a:t>
            </a:r>
          </a:p>
          <a:p>
            <a:pPr algn="ctr"/>
            <a:r>
              <a:rPr lang="en-US" altLang="ko-KR" sz="1200" dirty="0"/>
              <a:t>(3306)</a:t>
            </a:r>
            <a:endParaRPr lang="ko-KR" altLang="en-US" sz="1200" dirty="0"/>
          </a:p>
        </p:txBody>
      </p:sp>
      <p:pic>
        <p:nvPicPr>
          <p:cNvPr id="72" name="그림 71">
            <a:extLst>
              <a:ext uri="{FF2B5EF4-FFF2-40B4-BE49-F238E27FC236}">
                <a16:creationId xmlns:a16="http://schemas.microsoft.com/office/drawing/2014/main" id="{C810A222-74BF-4F64-9640-79AA82263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662" y="4308166"/>
            <a:ext cx="506510" cy="506510"/>
          </a:xfrm>
          <a:prstGeom prst="rect">
            <a:avLst/>
          </a:prstGeom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33ED07B-3BDE-42A5-9FF9-FE95D3C3AD97}"/>
              </a:ext>
            </a:extLst>
          </p:cNvPr>
          <p:cNvCxnSpPr>
            <a:cxnSpLocks/>
          </p:cNvCxnSpPr>
          <p:nvPr/>
        </p:nvCxnSpPr>
        <p:spPr>
          <a:xfrm>
            <a:off x="7802994" y="2286175"/>
            <a:ext cx="15326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8D2FBF30-13EF-4174-BD1F-442E561294B4}"/>
              </a:ext>
            </a:extLst>
          </p:cNvPr>
          <p:cNvSpPr txBox="1"/>
          <p:nvPr/>
        </p:nvSpPr>
        <p:spPr>
          <a:xfrm>
            <a:off x="8159216" y="1993931"/>
            <a:ext cx="7088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Write DB</a:t>
            </a:r>
            <a:endParaRPr lang="ko-KR" altLang="en-US" sz="1000"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39AF7A5F-A26C-44B4-B336-E5C4ABFFE326}"/>
              </a:ext>
            </a:extLst>
          </p:cNvPr>
          <p:cNvCxnSpPr/>
          <p:nvPr/>
        </p:nvCxnSpPr>
        <p:spPr>
          <a:xfrm>
            <a:off x="9224840" y="4070951"/>
            <a:ext cx="0" cy="943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62C2E0D2-9D1D-45CA-B515-BBA2CB88FA86}"/>
              </a:ext>
            </a:extLst>
          </p:cNvPr>
          <p:cNvCxnSpPr/>
          <p:nvPr/>
        </p:nvCxnSpPr>
        <p:spPr>
          <a:xfrm>
            <a:off x="9239062" y="4094601"/>
            <a:ext cx="18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A0466E44-E936-4439-9781-02EDA3D89D15}"/>
              </a:ext>
            </a:extLst>
          </p:cNvPr>
          <p:cNvCxnSpPr>
            <a:cxnSpLocks/>
          </p:cNvCxnSpPr>
          <p:nvPr/>
        </p:nvCxnSpPr>
        <p:spPr>
          <a:xfrm>
            <a:off x="9227666" y="5014014"/>
            <a:ext cx="18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1B7D203-3109-4C46-B58E-625C1B8107F0}"/>
              </a:ext>
            </a:extLst>
          </p:cNvPr>
          <p:cNvCxnSpPr>
            <a:cxnSpLocks/>
          </p:cNvCxnSpPr>
          <p:nvPr/>
        </p:nvCxnSpPr>
        <p:spPr>
          <a:xfrm>
            <a:off x="8306573" y="2286175"/>
            <a:ext cx="0" cy="2064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D81E8A87-1888-4506-A776-9BC2D647CE53}"/>
              </a:ext>
            </a:extLst>
          </p:cNvPr>
          <p:cNvCxnSpPr/>
          <p:nvPr/>
        </p:nvCxnSpPr>
        <p:spPr>
          <a:xfrm flipH="1">
            <a:off x="7798246" y="4355942"/>
            <a:ext cx="5083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B0F44A7-91F0-46F8-8B71-6BB06F354411}"/>
              </a:ext>
            </a:extLst>
          </p:cNvPr>
          <p:cNvCxnSpPr/>
          <p:nvPr/>
        </p:nvCxnSpPr>
        <p:spPr>
          <a:xfrm flipH="1">
            <a:off x="7802994" y="3195801"/>
            <a:ext cx="5083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D4285900-E31D-44A9-9C6D-5CE2D4E3B087}"/>
              </a:ext>
            </a:extLst>
          </p:cNvPr>
          <p:cNvCxnSpPr/>
          <p:nvPr/>
        </p:nvCxnSpPr>
        <p:spPr>
          <a:xfrm>
            <a:off x="8913793" y="4542758"/>
            <a:ext cx="311047" cy="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64C3C5D9-B33F-41E7-9B2F-4D4CDAA38797}"/>
              </a:ext>
            </a:extLst>
          </p:cNvPr>
          <p:cNvCxnSpPr>
            <a:cxnSpLocks/>
          </p:cNvCxnSpPr>
          <p:nvPr/>
        </p:nvCxnSpPr>
        <p:spPr>
          <a:xfrm flipV="1">
            <a:off x="8039476" y="2516322"/>
            <a:ext cx="0" cy="2021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856C6C4B-4A76-4FDB-96CE-356B8EE9FD77}"/>
              </a:ext>
            </a:extLst>
          </p:cNvPr>
          <p:cNvCxnSpPr/>
          <p:nvPr/>
        </p:nvCxnSpPr>
        <p:spPr>
          <a:xfrm flipH="1">
            <a:off x="7669542" y="2516322"/>
            <a:ext cx="3828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B7429D25-62B8-408F-A2E8-519192915B6E}"/>
              </a:ext>
            </a:extLst>
          </p:cNvPr>
          <p:cNvCxnSpPr/>
          <p:nvPr/>
        </p:nvCxnSpPr>
        <p:spPr>
          <a:xfrm flipH="1">
            <a:off x="7669542" y="3429794"/>
            <a:ext cx="3828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59374B6-BFB0-4F41-942D-15399E90F134}"/>
              </a:ext>
            </a:extLst>
          </p:cNvPr>
          <p:cNvSpPr txBox="1"/>
          <p:nvPr/>
        </p:nvSpPr>
        <p:spPr>
          <a:xfrm>
            <a:off x="1314474" y="5782175"/>
            <a:ext cx="9924896" cy="697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400" dirty="0"/>
              <a:t>아파치 </a:t>
            </a:r>
            <a:r>
              <a:rPr lang="en-US" altLang="ko-KR" sz="1400" dirty="0" err="1"/>
              <a:t>worker_properties</a:t>
            </a:r>
            <a:r>
              <a:rPr lang="ko-KR" altLang="en-US" sz="1400" dirty="0"/>
              <a:t>에서 </a:t>
            </a:r>
            <a:r>
              <a:rPr lang="en-US" altLang="ko-KR" sz="1400" dirty="0"/>
              <a:t>host</a:t>
            </a:r>
            <a:r>
              <a:rPr lang="ko-KR" altLang="en-US" sz="1400" dirty="0"/>
              <a:t> </a:t>
            </a:r>
            <a:r>
              <a:rPr lang="en-US" altLang="ko-KR" sz="1400" dirty="0"/>
              <a:t>IP</a:t>
            </a:r>
            <a:r>
              <a:rPr lang="ko-KR" altLang="en-US" sz="1400" dirty="0"/>
              <a:t>를 </a:t>
            </a:r>
            <a:r>
              <a:rPr lang="en-US" altLang="ko-KR" sz="1400" dirty="0"/>
              <a:t>LB</a:t>
            </a:r>
            <a:r>
              <a:rPr lang="ko-KR" altLang="en-US" sz="1400" dirty="0"/>
              <a:t>로 변경</a:t>
            </a:r>
            <a:endParaRPr lang="en-US" altLang="ko-KR" sz="1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/>
              <a:t>Tomcat</a:t>
            </a:r>
            <a:r>
              <a:rPr lang="ko-KR" altLang="en-US" sz="1400" dirty="0"/>
              <a:t>에서 </a:t>
            </a:r>
            <a:r>
              <a:rPr lang="en-US" altLang="ko-KR" sz="1400" dirty="0" err="1"/>
              <a:t>Mysql</a:t>
            </a:r>
            <a:r>
              <a:rPr lang="en-US" altLang="ko-KR" sz="1400" dirty="0"/>
              <a:t> Write</a:t>
            </a:r>
            <a:r>
              <a:rPr lang="ko-KR" altLang="en-US" sz="1400" dirty="0"/>
              <a:t>와 </a:t>
            </a:r>
            <a:r>
              <a:rPr lang="en-US" altLang="ko-KR" sz="1400" dirty="0"/>
              <a:t>Read</a:t>
            </a:r>
            <a:r>
              <a:rPr lang="ko-KR" altLang="en-US" sz="1400" dirty="0"/>
              <a:t>에 대하여 </a:t>
            </a:r>
            <a:r>
              <a:rPr lang="en-US" altLang="ko-KR" sz="1400" dirty="0" err="1"/>
              <a:t>jsp</a:t>
            </a:r>
            <a:r>
              <a:rPr lang="ko-KR" altLang="en-US" sz="1400" dirty="0"/>
              <a:t>파일에서 </a:t>
            </a:r>
            <a:r>
              <a:rPr lang="en-US" altLang="ko-KR" sz="1400" dirty="0"/>
              <a:t>conn</a:t>
            </a:r>
            <a:r>
              <a:rPr lang="ko-KR" altLang="en-US" sz="1400" dirty="0"/>
              <a:t>부분을 변경 </a:t>
            </a:r>
            <a:r>
              <a:rPr lang="en-US" altLang="ko-KR" sz="1400" dirty="0"/>
              <a:t>(Write</a:t>
            </a:r>
            <a:r>
              <a:rPr lang="ko-KR" altLang="en-US" sz="1400" dirty="0"/>
              <a:t>는 </a:t>
            </a:r>
            <a:r>
              <a:rPr lang="en-US" altLang="ko-KR" sz="1400" dirty="0"/>
              <a:t>Master DNS, Read</a:t>
            </a:r>
            <a:r>
              <a:rPr lang="ko-KR" altLang="en-US" sz="1400" dirty="0"/>
              <a:t>는 </a:t>
            </a:r>
            <a:r>
              <a:rPr lang="en-US" altLang="ko-KR" sz="1400" dirty="0"/>
              <a:t>Slave DNS</a:t>
            </a:r>
            <a:r>
              <a:rPr lang="ko-KR" altLang="en-US" sz="1400" dirty="0"/>
              <a:t>로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461252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2957861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1.SSL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설정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(w/ </a:t>
            </a:r>
            <a:r>
              <a:rPr lang="en-US" altLang="ko-KR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openssl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862616" y="909444"/>
            <a:ext cx="4656510" cy="4448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1. </a:t>
            </a:r>
            <a:r>
              <a:rPr lang="en-US" altLang="ko-KR" sz="1000" dirty="0" err="1">
                <a:latin typeface="나눔 스퀘어"/>
              </a:rPr>
              <a:t>openssl</a:t>
            </a:r>
            <a:r>
              <a:rPr lang="en-US" altLang="ko-KR" sz="1000" dirty="0">
                <a:latin typeface="나눔 스퀘어"/>
              </a:rPr>
              <a:t>, </a:t>
            </a:r>
            <a:r>
              <a:rPr lang="en-US" altLang="ko-KR" sz="1000" dirty="0" err="1">
                <a:latin typeface="나눔 스퀘어"/>
              </a:rPr>
              <a:t>mod_ssl</a:t>
            </a:r>
            <a:r>
              <a:rPr lang="ko-KR" altLang="en-US" sz="1000" dirty="0">
                <a:latin typeface="나눔 스퀘어"/>
              </a:rPr>
              <a:t>이 설치되어 있어야 가능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2. </a:t>
            </a:r>
            <a:r>
              <a:rPr lang="ko-KR" altLang="en-US" sz="1000" dirty="0">
                <a:latin typeface="나눔 스퀘어"/>
              </a:rPr>
              <a:t>개인키 생성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 </a:t>
            </a:r>
            <a:r>
              <a:rPr lang="en-US" altLang="ko-KR" sz="1000" dirty="0" err="1">
                <a:latin typeface="나눔 스퀘어"/>
              </a:rPr>
              <a:t>openssl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genrsa</a:t>
            </a:r>
            <a:r>
              <a:rPr lang="en-US" altLang="ko-KR" sz="1000" dirty="0">
                <a:latin typeface="나눔 스퀘어"/>
              </a:rPr>
              <a:t> –out </a:t>
            </a:r>
            <a:r>
              <a:rPr lang="en-US" altLang="ko-KR" sz="1000" dirty="0" err="1">
                <a:latin typeface="나눔 스퀘어"/>
              </a:rPr>
              <a:t>ca.key</a:t>
            </a:r>
            <a:r>
              <a:rPr lang="en-US" altLang="ko-KR" sz="1000" dirty="0">
                <a:latin typeface="나눔 스퀘어"/>
              </a:rPr>
              <a:t> 1024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3. CSR </a:t>
            </a:r>
            <a:r>
              <a:rPr lang="ko-KR" altLang="en-US" sz="1000" dirty="0">
                <a:latin typeface="나눔 스퀘어"/>
              </a:rPr>
              <a:t>생성</a:t>
            </a:r>
            <a:r>
              <a:rPr lang="en-US" altLang="ko-KR" sz="1000" dirty="0">
                <a:latin typeface="나눔 스퀘어"/>
              </a:rPr>
              <a:t>, </a:t>
            </a:r>
            <a:r>
              <a:rPr lang="ko-KR" altLang="en-US" sz="1000" dirty="0">
                <a:latin typeface="나눔 스퀘어"/>
              </a:rPr>
              <a:t>인증서 서명 요청을 의미 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– </a:t>
            </a:r>
            <a:r>
              <a:rPr lang="ko-KR" altLang="en-US" sz="1000" dirty="0">
                <a:latin typeface="나눔 스퀘어"/>
              </a:rPr>
              <a:t>인증서 발급을 위해 나는 누구고 키 값은 </a:t>
            </a:r>
            <a:r>
              <a:rPr lang="ko-KR" altLang="en-US" sz="1000" dirty="0" err="1">
                <a:latin typeface="나눔 스퀘어"/>
              </a:rPr>
              <a:t>이값이다하는</a:t>
            </a:r>
            <a:r>
              <a:rPr lang="ko-KR" altLang="en-US" sz="1000" dirty="0">
                <a:latin typeface="나눔 스퀘어"/>
              </a:rPr>
              <a:t> 사용 정보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 </a:t>
            </a:r>
            <a:r>
              <a:rPr lang="en-US" altLang="ko-KR" sz="1000" dirty="0" err="1">
                <a:latin typeface="나눔 스퀘어"/>
              </a:rPr>
              <a:t>openssl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req</a:t>
            </a:r>
            <a:r>
              <a:rPr lang="en-US" altLang="ko-KR" sz="1000" dirty="0">
                <a:latin typeface="나눔 스퀘어"/>
              </a:rPr>
              <a:t> –new –key </a:t>
            </a:r>
            <a:r>
              <a:rPr lang="en-US" altLang="ko-KR" sz="1000" dirty="0" err="1">
                <a:latin typeface="나눔 스퀘어"/>
              </a:rPr>
              <a:t>ca.key</a:t>
            </a:r>
            <a:r>
              <a:rPr lang="en-US" altLang="ko-KR" sz="1000" dirty="0">
                <a:latin typeface="나눔 스퀘어"/>
              </a:rPr>
              <a:t> –out </a:t>
            </a:r>
            <a:r>
              <a:rPr lang="en-US" altLang="ko-KR" sz="1000" dirty="0" err="1">
                <a:latin typeface="나눔 스퀘어"/>
              </a:rPr>
              <a:t>ca.csr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4. self signed key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</a:t>
            </a:r>
            <a:r>
              <a:rPr lang="en-US" altLang="ko-KR" sz="1000" dirty="0" err="1">
                <a:latin typeface="나눔 스퀘어"/>
              </a:rPr>
              <a:t>openssl</a:t>
            </a:r>
            <a:r>
              <a:rPr lang="en-US" altLang="ko-KR" sz="1000" dirty="0">
                <a:latin typeface="나눔 스퀘어"/>
              </a:rPr>
              <a:t> x509 –req –days 365 –in </a:t>
            </a:r>
            <a:r>
              <a:rPr lang="en-US" altLang="ko-KR" sz="1000" dirty="0" err="1">
                <a:latin typeface="나눔 스퀘어"/>
              </a:rPr>
              <a:t>ca.csr</a:t>
            </a:r>
            <a:r>
              <a:rPr lang="en-US" altLang="ko-KR" sz="1000" dirty="0">
                <a:latin typeface="나눔 스퀘어"/>
              </a:rPr>
              <a:t> –</a:t>
            </a:r>
            <a:r>
              <a:rPr lang="en-US" altLang="ko-KR" sz="1000" dirty="0" err="1">
                <a:latin typeface="나눔 스퀘어"/>
              </a:rPr>
              <a:t>signkey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ca.key</a:t>
            </a:r>
            <a:r>
              <a:rPr lang="en-US" altLang="ko-KR" sz="1000" dirty="0">
                <a:latin typeface="나눔 스퀘어"/>
              </a:rPr>
              <a:t> –out ca.crt </a:t>
            </a:r>
            <a:r>
              <a:rPr lang="en-US" altLang="ko-KR" sz="1000" dirty="0">
                <a:solidFill>
                  <a:srgbClr val="FF0000"/>
                </a:solidFill>
                <a:latin typeface="나눔 스퀘어"/>
              </a:rPr>
              <a:t>–days 365 </a:t>
            </a:r>
            <a:r>
              <a:rPr lang="en-US" altLang="ko-KR" sz="1000" dirty="0">
                <a:latin typeface="나눔 스퀘어"/>
              </a:rPr>
              <a:t>(key</a:t>
            </a:r>
            <a:r>
              <a:rPr lang="ko-KR" altLang="en-US" sz="1000" dirty="0">
                <a:latin typeface="나눔 스퀘어"/>
              </a:rPr>
              <a:t>생성 </a:t>
            </a:r>
            <a:r>
              <a:rPr lang="ko-KR" altLang="en-US" sz="1000" dirty="0" err="1">
                <a:latin typeface="나눔 스퀘어"/>
              </a:rPr>
              <a:t>에러시</a:t>
            </a:r>
            <a:r>
              <a:rPr lang="ko-KR" altLang="en-US" sz="1000" dirty="0">
                <a:latin typeface="나눔 스퀘어"/>
              </a:rPr>
              <a:t> 마지막에 추가 재실행</a:t>
            </a:r>
            <a:r>
              <a:rPr lang="en-US" altLang="ko-KR" sz="1000" dirty="0">
                <a:latin typeface="나눔 스퀘어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5.</a:t>
            </a:r>
            <a:r>
              <a:rPr lang="ko-KR" altLang="en-US" sz="1000" dirty="0">
                <a:latin typeface="나눔 스퀘어"/>
              </a:rPr>
              <a:t>생성된 </a:t>
            </a:r>
            <a:r>
              <a:rPr lang="en-US" altLang="ko-KR" sz="1000" dirty="0">
                <a:latin typeface="나눔 스퀘어"/>
              </a:rPr>
              <a:t>3</a:t>
            </a:r>
            <a:r>
              <a:rPr lang="ko-KR" altLang="en-US" sz="1000" dirty="0">
                <a:latin typeface="나눔 스퀘어"/>
              </a:rPr>
              <a:t>개의 파일은 아래의 경로에 복사 또는 이동시켜줍니다</a:t>
            </a:r>
            <a:r>
              <a:rPr lang="en-US" altLang="ko-KR" sz="1000" dirty="0">
                <a:latin typeface="나눔 스퀘어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 </a:t>
            </a:r>
            <a:r>
              <a:rPr lang="en-US" altLang="ko-KR" sz="1000" dirty="0" err="1">
                <a:latin typeface="나눔 스퀘어"/>
              </a:rPr>
              <a:t>cp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ca.crt</a:t>
            </a:r>
            <a:r>
              <a:rPr lang="en-US" altLang="ko-KR" sz="1000" dirty="0">
                <a:latin typeface="나눔 스퀘어"/>
              </a:rPr>
              <a:t>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pki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tls</a:t>
            </a:r>
            <a:r>
              <a:rPr lang="en-US" altLang="ko-KR" sz="1000" dirty="0">
                <a:latin typeface="나눔 스퀘어"/>
              </a:rPr>
              <a:t>/certs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 </a:t>
            </a:r>
            <a:r>
              <a:rPr lang="en-US" altLang="ko-KR" sz="1000" dirty="0" err="1">
                <a:latin typeface="나눔 스퀘어"/>
              </a:rPr>
              <a:t>cp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ca.key</a:t>
            </a:r>
            <a:r>
              <a:rPr lang="en-US" altLang="ko-KR" sz="1000" dirty="0">
                <a:latin typeface="나눔 스퀘어"/>
              </a:rPr>
              <a:t>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pki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tls</a:t>
            </a:r>
            <a:r>
              <a:rPr lang="en-US" altLang="ko-KR" sz="1000" dirty="0">
                <a:latin typeface="나눔 스퀘어"/>
              </a:rPr>
              <a:t>/private/</a:t>
            </a:r>
            <a:r>
              <a:rPr lang="en-US" altLang="ko-KR" sz="1000" dirty="0" err="1">
                <a:latin typeface="나눔 스퀘어"/>
              </a:rPr>
              <a:t>ca.key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 </a:t>
            </a:r>
            <a:r>
              <a:rPr lang="en-US" altLang="ko-KR" sz="1000" dirty="0" err="1">
                <a:latin typeface="나눔 스퀘어"/>
              </a:rPr>
              <a:t>cp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ca.csr</a:t>
            </a:r>
            <a:r>
              <a:rPr lang="en-US" altLang="ko-KR" sz="1000" dirty="0">
                <a:latin typeface="나눔 스퀘어"/>
              </a:rPr>
              <a:t>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pki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tls</a:t>
            </a:r>
            <a:r>
              <a:rPr lang="en-US" altLang="ko-KR" sz="1000" dirty="0">
                <a:latin typeface="나눔 스퀘어"/>
              </a:rPr>
              <a:t>/private/</a:t>
            </a:r>
            <a:r>
              <a:rPr lang="en-US" altLang="ko-KR" sz="1000" dirty="0" err="1">
                <a:latin typeface="나눔 스퀘어"/>
              </a:rPr>
              <a:t>ca.csr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6. </a:t>
            </a:r>
            <a:r>
              <a:rPr lang="en-US" altLang="ko-KR" sz="1000" dirty="0" err="1">
                <a:latin typeface="나눔 스퀘어"/>
              </a:rPr>
              <a:t>ssl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config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#vi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httpd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conf.d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ssl.conf</a:t>
            </a:r>
            <a:r>
              <a:rPr lang="en-US" altLang="ko-KR" sz="1000" dirty="0">
                <a:latin typeface="나눔 스퀘어"/>
              </a:rPr>
              <a:t> #</a:t>
            </a:r>
            <a:r>
              <a:rPr lang="ko-KR" altLang="en-US" sz="1000" dirty="0">
                <a:latin typeface="나눔 스퀘어"/>
              </a:rPr>
              <a:t>아파치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#vi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nginx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conf.d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default.conf</a:t>
            </a:r>
            <a:r>
              <a:rPr lang="en-US" altLang="ko-KR" sz="1000" dirty="0">
                <a:latin typeface="나눔 스퀘어"/>
              </a:rPr>
              <a:t> #</a:t>
            </a:r>
            <a:r>
              <a:rPr lang="en-US" altLang="ko-KR" sz="1000" dirty="0" err="1">
                <a:latin typeface="나눔 스퀘어"/>
              </a:rPr>
              <a:t>nginx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7. </a:t>
            </a:r>
            <a:r>
              <a:rPr lang="en-US" altLang="ko-KR" sz="1000" dirty="0" err="1">
                <a:latin typeface="나눔 스퀘어"/>
              </a:rPr>
              <a:t>ssl.conf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파일에 추가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</a:t>
            </a:r>
            <a:r>
              <a:rPr lang="en-US" altLang="ko-KR" sz="1000" dirty="0" err="1">
                <a:latin typeface="나눔 스퀘어"/>
              </a:rPr>
              <a:t>SSLCertificateFile</a:t>
            </a:r>
            <a:r>
              <a:rPr lang="en-US" altLang="ko-KR" sz="1000" dirty="0">
                <a:latin typeface="나눔 스퀘어"/>
              </a:rPr>
              <a:t>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pki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tls</a:t>
            </a:r>
            <a:r>
              <a:rPr lang="en-US" altLang="ko-KR" sz="1000" dirty="0">
                <a:latin typeface="나눔 스퀘어"/>
              </a:rPr>
              <a:t>/certs/</a:t>
            </a:r>
            <a:r>
              <a:rPr lang="en-US" altLang="ko-KR" sz="1000" dirty="0" err="1">
                <a:latin typeface="나눔 스퀘어"/>
              </a:rPr>
              <a:t>ca.crt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</a:t>
            </a:r>
            <a:r>
              <a:rPr lang="en-US" altLang="ko-KR" sz="1000" dirty="0" err="1">
                <a:latin typeface="나눔 스퀘어"/>
              </a:rPr>
              <a:t>SSLCertificateKeyFile</a:t>
            </a:r>
            <a:r>
              <a:rPr lang="en-US" altLang="ko-KR" sz="1000" dirty="0">
                <a:latin typeface="나눔 스퀘어"/>
              </a:rPr>
              <a:t>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pki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tls</a:t>
            </a:r>
            <a:r>
              <a:rPr lang="en-US" altLang="ko-KR" sz="1000" dirty="0">
                <a:latin typeface="나눔 스퀘어"/>
              </a:rPr>
              <a:t>/private/</a:t>
            </a:r>
            <a:r>
              <a:rPr lang="en-US" altLang="ko-KR" sz="1000" dirty="0" err="1">
                <a:latin typeface="나눔 스퀘어"/>
              </a:rPr>
              <a:t>ca.key</a:t>
            </a:r>
            <a:endParaRPr lang="en-US" altLang="ko-KR" sz="1000" dirty="0">
              <a:latin typeface="나눔 스퀘어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5663146" y="765424"/>
            <a:ext cx="5389973" cy="5602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8. #vi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httpd</a:t>
            </a:r>
            <a:r>
              <a:rPr lang="en-US" altLang="ko-KR" sz="1000" dirty="0">
                <a:latin typeface="나눔 스퀘어"/>
              </a:rPr>
              <a:t>/conf/</a:t>
            </a:r>
            <a:r>
              <a:rPr lang="en-US" altLang="ko-KR" sz="1000" dirty="0" err="1">
                <a:latin typeface="나눔 스퀘어"/>
              </a:rPr>
              <a:t>httpd.conf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 err="1">
                <a:latin typeface="나눔 스퀘어"/>
              </a:rPr>
              <a:t>NameVirtualHost</a:t>
            </a:r>
            <a:r>
              <a:rPr lang="en-US" altLang="ko-KR" sz="1000" dirty="0">
                <a:latin typeface="나눔 스퀘어"/>
              </a:rPr>
              <a:t> *:*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&lt;</a:t>
            </a:r>
            <a:r>
              <a:rPr lang="en-US" altLang="ko-KR" sz="1000" dirty="0" err="1">
                <a:latin typeface="나눔 스퀘어"/>
              </a:rPr>
              <a:t>VirtualHost</a:t>
            </a:r>
            <a:r>
              <a:rPr lang="en-US" altLang="ko-KR" sz="1000" dirty="0">
                <a:latin typeface="나눔 스퀘어"/>
              </a:rPr>
              <a:t> *:443&gt;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</a:t>
            </a:r>
            <a:r>
              <a:rPr lang="en-US" altLang="ko-KR" sz="1000" dirty="0" err="1">
                <a:latin typeface="나눔 스퀘어"/>
              </a:rPr>
              <a:t>SSLEngine</a:t>
            </a:r>
            <a:r>
              <a:rPr lang="en-US" altLang="ko-KR" sz="1000" dirty="0">
                <a:latin typeface="나눔 스퀘어"/>
              </a:rPr>
              <a:t> on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</a:t>
            </a:r>
            <a:r>
              <a:rPr lang="en-US" altLang="ko-KR" sz="1000" dirty="0" err="1">
                <a:latin typeface="나눔 스퀘어"/>
              </a:rPr>
              <a:t>SSLCertificateFile</a:t>
            </a:r>
            <a:r>
              <a:rPr lang="en-US" altLang="ko-KR" sz="1000" dirty="0">
                <a:latin typeface="나눔 스퀘어"/>
              </a:rPr>
              <a:t>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pki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tls</a:t>
            </a:r>
            <a:r>
              <a:rPr lang="en-US" altLang="ko-KR" sz="1000" dirty="0">
                <a:latin typeface="나눔 스퀘어"/>
              </a:rPr>
              <a:t>/certs/</a:t>
            </a:r>
            <a:r>
              <a:rPr lang="en-US" altLang="ko-KR" sz="1000" dirty="0" err="1">
                <a:latin typeface="나눔 스퀘어"/>
              </a:rPr>
              <a:t>ca.crt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</a:t>
            </a:r>
            <a:r>
              <a:rPr lang="en-US" altLang="ko-KR" sz="1000" dirty="0" err="1">
                <a:latin typeface="나눔 스퀘어"/>
              </a:rPr>
              <a:t>SSLCertificateKeyFile</a:t>
            </a:r>
            <a:r>
              <a:rPr lang="en-US" altLang="ko-KR" sz="1000" dirty="0">
                <a:latin typeface="나눔 스퀘어"/>
              </a:rPr>
              <a:t>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pki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tls</a:t>
            </a:r>
            <a:r>
              <a:rPr lang="en-US" altLang="ko-KR" sz="1000" dirty="0">
                <a:latin typeface="나눔 스퀘어"/>
              </a:rPr>
              <a:t>/private/</a:t>
            </a:r>
            <a:r>
              <a:rPr lang="en-US" altLang="ko-KR" sz="1000" dirty="0" err="1">
                <a:latin typeface="나눔 스퀘어"/>
              </a:rPr>
              <a:t>ca.key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pt-BR" altLang="ko-KR" sz="1000" dirty="0">
                <a:latin typeface="나눔 스퀘어"/>
              </a:rPr>
              <a:t>   ServerName 110.165.19.241:443</a:t>
            </a:r>
          </a:p>
          <a:p>
            <a:pPr>
              <a:lnSpc>
                <a:spcPct val="150000"/>
              </a:lnSpc>
            </a:pPr>
            <a:r>
              <a:rPr lang="pt-BR" altLang="ko-KR" sz="1000" dirty="0">
                <a:latin typeface="나눔 스퀘어"/>
              </a:rPr>
              <a:t>   ServerAdmin admin@110.165.19.241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</a:t>
            </a:r>
            <a:r>
              <a:rPr lang="en-US" altLang="ko-KR" sz="1000" dirty="0" err="1">
                <a:latin typeface="나눔 스퀘어"/>
              </a:rPr>
              <a:t>DocumentRoot</a:t>
            </a:r>
            <a:r>
              <a:rPr lang="en-US" altLang="ko-KR" sz="1000" dirty="0">
                <a:latin typeface="나눔 스퀘어"/>
              </a:rPr>
              <a:t> /var/www/html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</a:t>
            </a:r>
            <a:r>
              <a:rPr lang="en-US" altLang="ko-KR" sz="1000" dirty="0" err="1">
                <a:latin typeface="나눔 스퀘어"/>
              </a:rPr>
              <a:t>ErrorLog</a:t>
            </a:r>
            <a:r>
              <a:rPr lang="en-US" altLang="ko-KR" sz="1000" dirty="0">
                <a:latin typeface="나눔 스퀘어"/>
              </a:rPr>
              <a:t> logs/</a:t>
            </a:r>
            <a:r>
              <a:rPr lang="en-US" altLang="ko-KR" sz="1000" dirty="0" err="1">
                <a:latin typeface="나눔 스퀘어"/>
              </a:rPr>
              <a:t>ssl_starkapin_com_error_log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 </a:t>
            </a:r>
            <a:r>
              <a:rPr lang="ko-KR" altLang="en-US" sz="1000" dirty="0" err="1">
                <a:latin typeface="나눔 스퀘어"/>
                <a:sym typeface="Wingdings" panose="05000000000000000000" pitchFamily="2" charset="2"/>
              </a:rPr>
              <a:t>주석처리하면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 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/var/log/http/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아래에 </a:t>
            </a:r>
            <a:r>
              <a:rPr lang="en-US" altLang="ko-KR" sz="1000" dirty="0" err="1">
                <a:latin typeface="나눔 스퀘어"/>
                <a:sym typeface="Wingdings" panose="05000000000000000000" pitchFamily="2" charset="2"/>
              </a:rPr>
              <a:t>ssl_access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 error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로그 자동 생성됨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</a:t>
            </a:r>
            <a:r>
              <a:rPr lang="en-US" altLang="ko-KR" sz="1000" dirty="0" err="1">
                <a:latin typeface="나눔 스퀘어"/>
              </a:rPr>
              <a:t>CustomLog</a:t>
            </a:r>
            <a:r>
              <a:rPr lang="en-US" altLang="ko-KR" sz="1000" dirty="0">
                <a:latin typeface="나눔 스퀘어"/>
              </a:rPr>
              <a:t> logs/</a:t>
            </a:r>
            <a:r>
              <a:rPr lang="en-US" altLang="ko-KR" sz="1000" dirty="0" err="1">
                <a:latin typeface="나눔 스퀘어"/>
              </a:rPr>
              <a:t>ssl_starkapin_com_error_log</a:t>
            </a:r>
            <a:r>
              <a:rPr lang="en-US" altLang="ko-KR" sz="1000" dirty="0">
                <a:latin typeface="나눔 스퀘어"/>
              </a:rPr>
              <a:t> common 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 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주석 처리</a:t>
            </a:r>
            <a:endParaRPr lang="en-US" altLang="ko-KR" sz="1000" dirty="0">
              <a:latin typeface="나눔 스퀘어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  </a:t>
            </a:r>
            <a:r>
              <a:rPr lang="en-US" altLang="ko-KR" sz="1000" dirty="0" err="1">
                <a:latin typeface="나눔 스퀘어"/>
                <a:sym typeface="Wingdings" panose="05000000000000000000" pitchFamily="2" charset="2"/>
              </a:rPr>
              <a:t>JkMount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 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/*.</a:t>
            </a:r>
            <a:r>
              <a:rPr lang="en-US" altLang="ko-KR" sz="1000" dirty="0" err="1">
                <a:latin typeface="나눔 스퀘어"/>
                <a:sym typeface="Wingdings" panose="05000000000000000000" pitchFamily="2" charset="2"/>
              </a:rPr>
              <a:t>jsp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 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ajp13    </a:t>
            </a:r>
            <a:r>
              <a:rPr lang="en-US" altLang="ko-KR" sz="1000" dirty="0" err="1">
                <a:latin typeface="나눔 스퀘어"/>
                <a:sym typeface="Wingdings" panose="05000000000000000000" pitchFamily="2" charset="2"/>
              </a:rPr>
              <a:t>vHost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에서 </a:t>
            </a:r>
            <a:r>
              <a:rPr lang="en-US" altLang="ko-KR" sz="1000" dirty="0" err="1">
                <a:latin typeface="나눔 스퀘어"/>
                <a:sym typeface="Wingdings" panose="05000000000000000000" pitchFamily="2" charset="2"/>
              </a:rPr>
              <a:t>jsp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와 </a:t>
            </a:r>
            <a:r>
              <a:rPr lang="en-US" altLang="ko-KR" sz="1000" dirty="0" err="1">
                <a:latin typeface="나눔 스퀘어"/>
                <a:sym typeface="Wingdings" panose="05000000000000000000" pitchFamily="2" charset="2"/>
              </a:rPr>
              <a:t>png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 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파일은 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worker properties 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참조하여 처리</a:t>
            </a:r>
            <a:endParaRPr lang="en-US" altLang="ko-KR" sz="1000" dirty="0">
              <a:latin typeface="나눔 스퀘어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</a:t>
            </a:r>
            <a:r>
              <a:rPr lang="en-US" altLang="ko-KR" sz="1000" dirty="0" err="1">
                <a:latin typeface="나눔 스퀘어"/>
              </a:rPr>
              <a:t>JkMount</a:t>
            </a:r>
            <a:r>
              <a:rPr lang="en-US" altLang="ko-KR" sz="1000" dirty="0">
                <a:latin typeface="나눔 스퀘어"/>
              </a:rPr>
              <a:t> /*.</a:t>
            </a:r>
            <a:r>
              <a:rPr lang="en-US" altLang="ko-KR" sz="1000" dirty="0" err="1">
                <a:latin typeface="나눔 스퀘어"/>
              </a:rPr>
              <a:t>png</a:t>
            </a:r>
            <a:r>
              <a:rPr lang="en-US" altLang="ko-KR" sz="1000" dirty="0">
                <a:latin typeface="나눔 스퀘어"/>
              </a:rPr>
              <a:t> ajp13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&lt;/</a:t>
            </a:r>
            <a:r>
              <a:rPr lang="en-US" altLang="ko-KR" sz="1000" dirty="0" err="1">
                <a:latin typeface="나눔 스퀘어"/>
              </a:rPr>
              <a:t>VirtualHost</a:t>
            </a:r>
            <a:r>
              <a:rPr lang="en-US" altLang="ko-KR" sz="1000" dirty="0">
                <a:latin typeface="나눔 스퀘어"/>
              </a:rPr>
              <a:t>&gt;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9 </a:t>
            </a:r>
            <a:r>
              <a:rPr lang="en-US" altLang="ko-KR" sz="1000" dirty="0" err="1">
                <a:latin typeface="나눔 스퀘어"/>
              </a:rPr>
              <a:t>httpd</a:t>
            </a:r>
            <a:r>
              <a:rPr lang="en-US" altLang="ko-KR" sz="1000" dirty="0">
                <a:latin typeface="나눔 스퀘어"/>
              </a:rPr>
              <a:t> restart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  <a:hlinkClick r:id="rId3"/>
              </a:rPr>
              <a:t>https://</a:t>
            </a:r>
            <a:r>
              <a:rPr lang="ko-KR" altLang="en-US" sz="1000" dirty="0">
                <a:latin typeface="나눔 스퀘어"/>
                <a:hlinkClick r:id="rId3"/>
              </a:rPr>
              <a:t>웹서버</a:t>
            </a:r>
            <a:r>
              <a:rPr lang="en-US" altLang="ko-KR" sz="1000" dirty="0">
                <a:latin typeface="나눔 스퀘어"/>
                <a:hlinkClick r:id="rId3"/>
              </a:rPr>
              <a:t>IP/</a:t>
            </a:r>
            <a:r>
              <a:rPr lang="en-US" altLang="ko-KR" sz="1000" dirty="0" err="1">
                <a:latin typeface="나눔 스퀘어"/>
                <a:hlinkClick r:id="rId3"/>
              </a:rPr>
              <a:t>index.jsp</a:t>
            </a:r>
            <a:r>
              <a:rPr lang="ko-KR" altLang="en-US" sz="1000" dirty="0">
                <a:latin typeface="나눔 스퀘어"/>
              </a:rPr>
              <a:t>하면 </a:t>
            </a:r>
            <a:r>
              <a:rPr lang="en-US" altLang="ko-KR" sz="1000" dirty="0">
                <a:latin typeface="나눔 스퀘어"/>
              </a:rPr>
              <a:t>AJP </a:t>
            </a:r>
            <a:r>
              <a:rPr lang="ko-KR" altLang="en-US" sz="1000" dirty="0">
                <a:latin typeface="나눔 스퀘어"/>
              </a:rPr>
              <a:t>접속 확인 가능 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나눔 스퀘어"/>
              </a:rPr>
              <a:t>참조 </a:t>
            </a:r>
            <a:r>
              <a:rPr lang="en-US" altLang="ko-KR" sz="1000" dirty="0">
                <a:latin typeface="나눔 스퀘어"/>
              </a:rPr>
              <a:t>: SSL</a:t>
            </a:r>
            <a:r>
              <a:rPr lang="ko-KR" altLang="en-US" sz="1000" dirty="0">
                <a:latin typeface="나눔 스퀘어"/>
              </a:rPr>
              <a:t>로 </a:t>
            </a:r>
            <a:r>
              <a:rPr lang="en-US" altLang="ko-KR" sz="1000" dirty="0">
                <a:latin typeface="나눔 스퀘어"/>
              </a:rPr>
              <a:t>AJP</a:t>
            </a:r>
            <a:r>
              <a:rPr lang="ko-KR" altLang="en-US" sz="1000" dirty="0">
                <a:latin typeface="나눔 스퀘어"/>
              </a:rPr>
              <a:t>연동하여 웹페이지 열리지 </a:t>
            </a:r>
            <a:r>
              <a:rPr lang="ko-KR" altLang="en-US" sz="1000" dirty="0" err="1">
                <a:latin typeface="나눔 스퀘어"/>
              </a:rPr>
              <a:t>않을때</a:t>
            </a:r>
            <a:r>
              <a:rPr lang="ko-KR" altLang="en-US" sz="1000" dirty="0">
                <a:latin typeface="나눔 스퀘어"/>
              </a:rPr>
              <a:t> 아래 설정 </a:t>
            </a:r>
            <a:r>
              <a:rPr lang="en-US" altLang="ko-KR" sz="1000" dirty="0" err="1">
                <a:latin typeface="나눔 스퀘어"/>
              </a:rPr>
              <a:t>httpd.conf</a:t>
            </a:r>
            <a:r>
              <a:rPr lang="ko-KR" altLang="en-US" sz="1000" dirty="0">
                <a:latin typeface="나눔 스퀘어"/>
              </a:rPr>
              <a:t>에 추가해보기</a:t>
            </a:r>
            <a:r>
              <a:rPr lang="en-US" altLang="ko-KR" sz="1000" dirty="0">
                <a:latin typeface="나눔 스퀘어"/>
              </a:rPr>
              <a:t>..</a:t>
            </a:r>
          </a:p>
          <a:p>
            <a:pPr>
              <a:lnSpc>
                <a:spcPct val="150000"/>
              </a:lnSpc>
            </a:pPr>
            <a:r>
              <a:rPr lang="en-US" altLang="ko-KR" sz="1000" dirty="0" err="1">
                <a:latin typeface="나눔 스퀘어"/>
              </a:rPr>
              <a:t>LoadModule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ssl_module</a:t>
            </a:r>
            <a:r>
              <a:rPr lang="en-US" altLang="ko-KR" sz="1000" dirty="0">
                <a:latin typeface="나눔 스퀘어"/>
              </a:rPr>
              <a:t> modules/mod_ssl.so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&lt;</a:t>
            </a:r>
            <a:r>
              <a:rPr lang="en-US" altLang="ko-KR" sz="1000" dirty="0" err="1">
                <a:latin typeface="나눔 스퀘어"/>
              </a:rPr>
              <a:t>IfModule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mod_ssl.c</a:t>
            </a:r>
            <a:r>
              <a:rPr lang="en-US" altLang="ko-KR" sz="1000" dirty="0">
                <a:latin typeface="나눔 스퀘어"/>
              </a:rPr>
              <a:t>&gt;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Include </a:t>
            </a:r>
            <a:r>
              <a:rPr lang="en-US" altLang="ko-KR" sz="1000" dirty="0" err="1">
                <a:latin typeface="나눔 스퀘어"/>
              </a:rPr>
              <a:t>conf.modules.d</a:t>
            </a:r>
            <a:r>
              <a:rPr lang="en-US" altLang="ko-KR" sz="1000" dirty="0">
                <a:latin typeface="나눔 스퀘어"/>
              </a:rPr>
              <a:t>/00-ssl.conf  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&lt;/</a:t>
            </a:r>
            <a:r>
              <a:rPr lang="en-US" altLang="ko-KR" sz="1000" dirty="0" err="1">
                <a:latin typeface="나눔 스퀘어"/>
              </a:rPr>
              <a:t>IfModule</a:t>
            </a:r>
            <a:r>
              <a:rPr lang="en-US" altLang="ko-KR" sz="1000" dirty="0">
                <a:latin typeface="나눔 스퀘어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13074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409663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Apache + Tomcat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연동 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분리형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845037" y="820009"/>
            <a:ext cx="9841230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latin typeface="나눔 스퀘어"/>
              </a:rPr>
              <a:t>[Apache]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1. # yum install </a:t>
            </a:r>
            <a:r>
              <a:rPr lang="en-US" altLang="ko-KR" sz="1000" dirty="0" err="1">
                <a:latin typeface="나눔 스퀘어"/>
              </a:rPr>
              <a:t>httpd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httpd-devel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gcc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gcc-c</a:t>
            </a:r>
            <a:r>
              <a:rPr lang="en-US" altLang="ko-KR" sz="1000" dirty="0">
                <a:latin typeface="나눔 스퀘어"/>
              </a:rPr>
              <a:t>++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2. tomcat-connector </a:t>
            </a:r>
            <a:r>
              <a:rPr lang="ko-KR" altLang="en-US" sz="1000" dirty="0">
                <a:latin typeface="나눔 스퀘어"/>
              </a:rPr>
              <a:t>설치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 </a:t>
            </a:r>
            <a:r>
              <a:rPr lang="ko-KR" altLang="ko-KR" sz="1000" dirty="0" err="1"/>
              <a:t>wget</a:t>
            </a:r>
            <a:r>
              <a:rPr lang="ko-KR" altLang="ko-KR" sz="1000" dirty="0"/>
              <a:t> -c </a:t>
            </a:r>
            <a:r>
              <a:rPr lang="ko-KR" altLang="ko-KR" sz="1000" dirty="0">
                <a:hlinkClick r:id="rId3"/>
              </a:rPr>
              <a:t>http://apache.mirror.cdnetworks.com/tomcat/tomcat-connectors/jk/tomcat-connectors-1.2.48-src.tar.gz</a:t>
            </a:r>
            <a:endParaRPr lang="en-US" altLang="ko-KR" sz="1000" dirty="0"/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 tar </a:t>
            </a:r>
            <a:r>
              <a:rPr lang="en-US" altLang="ko-KR" sz="1000" dirty="0" err="1">
                <a:latin typeface="나눔 스퀘어"/>
              </a:rPr>
              <a:t>zxvf</a:t>
            </a:r>
            <a:r>
              <a:rPr lang="en-US" altLang="ko-KR" sz="1000" dirty="0">
                <a:latin typeface="나눔 스퀘어"/>
              </a:rPr>
              <a:t> tomcat-connectors-1.2.48-src.tar.gz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 cd tomcat-connectors-1.2.48-src/native/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 ./configure --with-</a:t>
            </a:r>
            <a:r>
              <a:rPr lang="en-US" altLang="ko-KR" sz="1000" dirty="0" err="1">
                <a:latin typeface="나눔 스퀘어"/>
              </a:rPr>
              <a:t>apxs</a:t>
            </a:r>
            <a:r>
              <a:rPr lang="en-US" altLang="ko-KR" sz="1000" dirty="0">
                <a:latin typeface="나눔 스퀘어"/>
              </a:rPr>
              <a:t>=/</a:t>
            </a:r>
            <a:r>
              <a:rPr lang="en-US" altLang="ko-KR" sz="1000" dirty="0" err="1">
                <a:latin typeface="나눔 스퀘어"/>
              </a:rPr>
              <a:t>usr</a:t>
            </a:r>
            <a:r>
              <a:rPr lang="en-US" altLang="ko-KR" sz="1000" dirty="0">
                <a:latin typeface="나눔 스퀘어"/>
              </a:rPr>
              <a:t>/bin/</a:t>
            </a:r>
            <a:r>
              <a:rPr lang="en-US" altLang="ko-KR" sz="1000" dirty="0" err="1">
                <a:latin typeface="나눔 스퀘어"/>
              </a:rPr>
              <a:t>apxs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 make &amp;&amp; make install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3. </a:t>
            </a:r>
            <a:r>
              <a:rPr lang="en-US" altLang="ko-KR" sz="1000" dirty="0" err="1">
                <a:latin typeface="나눔 스퀘어"/>
              </a:rPr>
              <a:t>mod_jk.so</a:t>
            </a:r>
            <a:r>
              <a:rPr lang="ko-KR" altLang="en-US" sz="1000" dirty="0">
                <a:latin typeface="나눔 스퀘어"/>
              </a:rPr>
              <a:t>가 존재하지 않을 경우에만 실행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da-DK" altLang="ko-KR" sz="1000" dirty="0">
                <a:latin typeface="나눔 스퀘어"/>
              </a:rPr>
              <a:t>    # cp -p mod_jk.so /usr/lib64/httpd/modules/mod_jk.so</a:t>
            </a:r>
          </a:p>
          <a:p>
            <a:pPr>
              <a:lnSpc>
                <a:spcPct val="150000"/>
              </a:lnSpc>
            </a:pPr>
            <a:r>
              <a:rPr lang="da-DK" altLang="ko-KR" sz="1000" dirty="0">
                <a:latin typeface="나눔 스퀘어"/>
              </a:rPr>
              <a:t>    # chmod 755 /usr/lib64/httpd/modules/mod_jk.so</a:t>
            </a:r>
          </a:p>
          <a:p>
            <a:pPr>
              <a:lnSpc>
                <a:spcPct val="150000"/>
              </a:lnSpc>
            </a:pPr>
            <a:r>
              <a:rPr lang="da-DK" altLang="ko-KR" sz="1000" dirty="0">
                <a:latin typeface="나눔 스퀘어"/>
              </a:rPr>
              <a:t>4. </a:t>
            </a:r>
            <a:r>
              <a:rPr lang="en-US" altLang="ko-KR" sz="1000" dirty="0" err="1">
                <a:latin typeface="나눔 스퀘어"/>
              </a:rPr>
              <a:t>httpd.conf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파일 설정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 vi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httpd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conf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httpd.conf</a:t>
            </a:r>
            <a:r>
              <a:rPr lang="en-US" altLang="ko-KR" sz="1000" dirty="0">
                <a:latin typeface="나눔 스퀘어"/>
              </a:rPr>
              <a:t> # </a:t>
            </a:r>
            <a:r>
              <a:rPr lang="ko-KR" altLang="en-US" sz="1000" dirty="0">
                <a:latin typeface="나눔 스퀘어"/>
              </a:rPr>
              <a:t>대충 </a:t>
            </a:r>
            <a:r>
              <a:rPr lang="en-US" altLang="ko-KR" sz="1000" dirty="0">
                <a:latin typeface="나눔 스퀘어"/>
              </a:rPr>
              <a:t>58</a:t>
            </a:r>
            <a:r>
              <a:rPr lang="ko-KR" altLang="en-US" sz="1000" dirty="0">
                <a:latin typeface="나눔 스퀘어"/>
              </a:rPr>
              <a:t>번 라인 근처에 아래 내용 작성 </a:t>
            </a:r>
            <a:endParaRPr lang="en-US" altLang="ko-KR" sz="1000" dirty="0">
              <a:latin typeface="나눔 스퀘어"/>
            </a:endParaRPr>
          </a:p>
          <a:p>
            <a:pPr lvl="1"/>
            <a:r>
              <a:rPr lang="ko-KR" altLang="ko-KR" sz="1000" dirty="0" err="1"/>
              <a:t>LoadModule</a:t>
            </a:r>
            <a:r>
              <a:rPr lang="ko-KR" altLang="ko-KR" sz="1000" dirty="0"/>
              <a:t> </a:t>
            </a:r>
            <a:r>
              <a:rPr lang="ko-KR" altLang="ko-KR" sz="1000" dirty="0" err="1"/>
              <a:t>jk_module</a:t>
            </a:r>
            <a:r>
              <a:rPr lang="ko-KR" altLang="ko-KR" sz="1000" dirty="0"/>
              <a:t> modules/mod_jk.so</a:t>
            </a:r>
          </a:p>
          <a:p>
            <a:pPr lvl="1"/>
            <a:r>
              <a:rPr lang="ko-KR" altLang="ko-KR" sz="1000" dirty="0" err="1"/>
              <a:t>Include</a:t>
            </a:r>
            <a:r>
              <a:rPr lang="ko-KR" altLang="ko-KR" sz="1000" dirty="0"/>
              <a:t> </a:t>
            </a:r>
            <a:r>
              <a:rPr lang="ko-KR" altLang="ko-KR" sz="1000" dirty="0" err="1"/>
              <a:t>conf</a:t>
            </a:r>
            <a:r>
              <a:rPr lang="ko-KR" altLang="ko-KR" sz="1000" dirty="0"/>
              <a:t>/</a:t>
            </a:r>
            <a:r>
              <a:rPr lang="ko-KR" altLang="ko-KR" sz="1000" dirty="0" err="1"/>
              <a:t>mod_jk.conf</a:t>
            </a:r>
            <a:endParaRPr lang="ko-KR" altLang="ko-KR" sz="1000" dirty="0"/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 #conf</a:t>
            </a:r>
            <a:r>
              <a:rPr lang="ko-KR" altLang="en-US" sz="1000" dirty="0">
                <a:latin typeface="나눔 스퀘어"/>
              </a:rPr>
              <a:t>폴더에 </a:t>
            </a:r>
            <a:r>
              <a:rPr lang="en-US" altLang="ko-KR" sz="1000" dirty="0" err="1">
                <a:latin typeface="나눔 스퀘어"/>
              </a:rPr>
              <a:t>mod_jk.conf</a:t>
            </a:r>
            <a:r>
              <a:rPr lang="ko-KR" altLang="en-US" sz="1000" dirty="0">
                <a:latin typeface="나눔 스퀘어"/>
              </a:rPr>
              <a:t>를 생성 </a:t>
            </a:r>
            <a:r>
              <a:rPr lang="en-US" altLang="ko-KR" sz="1000" dirty="0">
                <a:latin typeface="나눔 스퀘어"/>
              </a:rPr>
              <a:t>-  </a:t>
            </a:r>
            <a:r>
              <a:rPr lang="en-US" altLang="ko-KR" sz="1000" dirty="0" err="1">
                <a:latin typeface="나눔 스퀘어"/>
              </a:rPr>
              <a:t>jsp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파일에 대해서만 </a:t>
            </a:r>
            <a:r>
              <a:rPr lang="en-US" altLang="ko-KR" sz="1000" dirty="0" err="1">
                <a:latin typeface="나눔 스퀘어"/>
              </a:rPr>
              <a:t>tomca</a:t>
            </a:r>
            <a:r>
              <a:rPr lang="ko-KR" altLang="en-US" sz="1000" dirty="0">
                <a:latin typeface="나눔 스퀘어"/>
              </a:rPr>
              <a:t>에 요청하도록 합니다</a:t>
            </a:r>
            <a:r>
              <a:rPr lang="en-US" altLang="ko-KR" sz="1000" dirty="0">
                <a:latin typeface="나눔 스퀘어"/>
              </a:rPr>
              <a:t>. # </a:t>
            </a:r>
            <a:r>
              <a:rPr lang="ko-KR" altLang="en-US" sz="1000" dirty="0">
                <a:latin typeface="나눔 스퀘어"/>
              </a:rPr>
              <a:t>더 필요한 내용이 있을 경우 문법에 맞춰 작성 해주세요</a:t>
            </a:r>
            <a:r>
              <a:rPr lang="en-US" altLang="ko-KR" sz="1000" dirty="0">
                <a:latin typeface="나눔 스퀘어"/>
              </a:rPr>
              <a:t>. </a:t>
            </a:r>
          </a:p>
          <a:p>
            <a:pPr lvl="1"/>
            <a:r>
              <a:rPr lang="ko-KR" altLang="ko-KR" sz="1000" dirty="0"/>
              <a:t>[</a:t>
            </a:r>
            <a:r>
              <a:rPr lang="ko-KR" altLang="ko-KR" sz="1000" dirty="0" err="1"/>
              <a:t>root@web</a:t>
            </a:r>
            <a:r>
              <a:rPr lang="ko-KR" altLang="ko-KR" sz="1000" dirty="0"/>
              <a:t> </a:t>
            </a:r>
            <a:r>
              <a:rPr lang="ko-KR" altLang="ko-KR" sz="1000" dirty="0" err="1"/>
              <a:t>conf</a:t>
            </a:r>
            <a:r>
              <a:rPr lang="ko-KR" altLang="ko-KR" sz="1000" dirty="0"/>
              <a:t>]# </a:t>
            </a:r>
            <a:r>
              <a:rPr lang="ko-KR" altLang="ko-KR" sz="1000" dirty="0" err="1"/>
              <a:t>vi</a:t>
            </a:r>
            <a:r>
              <a:rPr lang="ko-KR" altLang="ko-KR" sz="1000" dirty="0"/>
              <a:t> </a:t>
            </a:r>
            <a:r>
              <a:rPr lang="ko-KR" altLang="ko-KR" sz="1000" dirty="0" err="1"/>
              <a:t>mod_jk.conf</a:t>
            </a:r>
            <a:endParaRPr lang="en-US" altLang="ko-KR" sz="1000" dirty="0"/>
          </a:p>
          <a:p>
            <a:pPr lvl="1"/>
            <a:r>
              <a:rPr lang="ko-KR" altLang="ko-KR" sz="1000" dirty="0"/>
              <a:t>&lt;</a:t>
            </a:r>
            <a:r>
              <a:rPr lang="ko-KR" altLang="ko-KR" sz="1000" dirty="0" err="1"/>
              <a:t>IfModule</a:t>
            </a:r>
            <a:r>
              <a:rPr lang="ko-KR" altLang="ko-KR" sz="1000" dirty="0"/>
              <a:t> </a:t>
            </a:r>
            <a:r>
              <a:rPr lang="ko-KR" altLang="ko-KR" sz="1000" dirty="0" err="1"/>
              <a:t>mod_jk.c</a:t>
            </a:r>
            <a:r>
              <a:rPr lang="ko-KR" altLang="ko-KR" sz="1000" dirty="0"/>
              <a:t>&gt;</a:t>
            </a:r>
          </a:p>
          <a:p>
            <a:pPr lvl="1"/>
            <a:r>
              <a:rPr lang="ko-KR" altLang="ko-KR" sz="1000" dirty="0" err="1"/>
              <a:t>JkWorkersFile</a:t>
            </a:r>
            <a:r>
              <a:rPr lang="ko-KR" altLang="ko-KR" sz="1000" dirty="0"/>
              <a:t> </a:t>
            </a:r>
            <a:r>
              <a:rPr lang="ko-KR" altLang="ko-KR" sz="1000" dirty="0" err="1"/>
              <a:t>conf</a:t>
            </a:r>
            <a:r>
              <a:rPr lang="ko-KR" altLang="ko-KR" sz="1000" dirty="0"/>
              <a:t>/</a:t>
            </a:r>
            <a:r>
              <a:rPr lang="ko-KR" altLang="ko-KR" sz="1000" dirty="0" err="1"/>
              <a:t>workers.properties</a:t>
            </a:r>
            <a:endParaRPr lang="ko-KR" altLang="ko-KR" sz="1000" dirty="0"/>
          </a:p>
          <a:p>
            <a:pPr lvl="1"/>
            <a:r>
              <a:rPr lang="ko-KR" altLang="ko-KR" sz="1000" dirty="0" err="1"/>
              <a:t>JkShmFile</a:t>
            </a:r>
            <a:r>
              <a:rPr lang="ko-KR" altLang="ko-KR" sz="1000" dirty="0"/>
              <a:t> </a:t>
            </a:r>
            <a:r>
              <a:rPr lang="ko-KR" altLang="ko-KR" sz="1000" dirty="0" err="1"/>
              <a:t>run</a:t>
            </a:r>
            <a:r>
              <a:rPr lang="ko-KR" altLang="ko-KR" sz="1000" dirty="0"/>
              <a:t>/</a:t>
            </a:r>
            <a:r>
              <a:rPr lang="ko-KR" altLang="ko-KR" sz="1000" dirty="0" err="1"/>
              <a:t>mod_jk.shm</a:t>
            </a:r>
            <a:endParaRPr lang="ko-KR" altLang="ko-KR" sz="1000" dirty="0"/>
          </a:p>
          <a:p>
            <a:pPr lvl="1"/>
            <a:r>
              <a:rPr lang="ko-KR" altLang="ko-KR" sz="1000" dirty="0" err="1"/>
              <a:t>JkLogFile</a:t>
            </a:r>
            <a:r>
              <a:rPr lang="ko-KR" altLang="ko-KR" sz="1000" dirty="0"/>
              <a:t> </a:t>
            </a:r>
            <a:r>
              <a:rPr lang="ko-KR" altLang="ko-KR" sz="1000" dirty="0" err="1"/>
              <a:t>logs</a:t>
            </a:r>
            <a:r>
              <a:rPr lang="ko-KR" altLang="ko-KR" sz="1000" dirty="0"/>
              <a:t>/mod_jk.log</a:t>
            </a:r>
          </a:p>
          <a:p>
            <a:pPr lvl="1"/>
            <a:r>
              <a:rPr lang="ko-KR" altLang="ko-KR" sz="1000" dirty="0" err="1"/>
              <a:t>JkLogLevel</a:t>
            </a:r>
            <a:r>
              <a:rPr lang="ko-KR" altLang="ko-KR" sz="1000" dirty="0"/>
              <a:t> </a:t>
            </a:r>
            <a:r>
              <a:rPr lang="ko-KR" altLang="ko-KR" sz="1000" dirty="0" err="1"/>
              <a:t>info</a:t>
            </a:r>
            <a:endParaRPr lang="ko-KR" altLang="ko-KR" sz="1000" dirty="0"/>
          </a:p>
          <a:p>
            <a:pPr lvl="1"/>
            <a:r>
              <a:rPr lang="ko-KR" altLang="ko-KR" sz="1000" dirty="0" err="1"/>
              <a:t>JkLogStampFormat</a:t>
            </a:r>
            <a:r>
              <a:rPr lang="ko-KR" altLang="ko-KR" sz="1000" dirty="0"/>
              <a:t> </a:t>
            </a:r>
            <a:r>
              <a:rPr lang="en-US" altLang="ko-KR" sz="1000" dirty="0"/>
              <a:t>"</a:t>
            </a:r>
            <a:r>
              <a:rPr lang="ko-KR" altLang="ko-KR" sz="1000" dirty="0"/>
              <a:t>[%</a:t>
            </a:r>
            <a:r>
              <a:rPr lang="ko-KR" altLang="ko-KR" sz="1000" dirty="0" err="1"/>
              <a:t>y</a:t>
            </a:r>
            <a:r>
              <a:rPr lang="ko-KR" altLang="ko-KR" sz="1000" dirty="0"/>
              <a:t> %</a:t>
            </a:r>
            <a:r>
              <a:rPr lang="ko-KR" altLang="ko-KR" sz="1000" dirty="0" err="1"/>
              <a:t>m</a:t>
            </a:r>
            <a:r>
              <a:rPr lang="ko-KR" altLang="ko-KR" sz="1000" dirty="0"/>
              <a:t> %</a:t>
            </a:r>
            <a:r>
              <a:rPr lang="ko-KR" altLang="ko-KR" sz="1000" dirty="0" err="1"/>
              <a:t>d</a:t>
            </a:r>
            <a:r>
              <a:rPr lang="ko-KR" altLang="ko-KR" sz="1000" dirty="0"/>
              <a:t> %</a:t>
            </a:r>
            <a:r>
              <a:rPr lang="ko-KR" altLang="ko-KR" sz="1000" dirty="0" err="1"/>
              <a:t>H</a:t>
            </a:r>
            <a:r>
              <a:rPr lang="ko-KR" altLang="ko-KR" sz="1000" dirty="0"/>
              <a:t>:%</a:t>
            </a:r>
            <a:r>
              <a:rPr lang="ko-KR" altLang="ko-KR" sz="1000" dirty="0" err="1"/>
              <a:t>M</a:t>
            </a:r>
            <a:r>
              <a:rPr lang="ko-KR" altLang="ko-KR" sz="1000" dirty="0"/>
              <a:t>:%</a:t>
            </a:r>
            <a:r>
              <a:rPr lang="ko-KR" altLang="ko-KR" sz="1000" dirty="0" err="1"/>
              <a:t>S</a:t>
            </a:r>
            <a:r>
              <a:rPr lang="ko-KR" altLang="ko-KR" sz="1000" dirty="0"/>
              <a:t>]</a:t>
            </a:r>
            <a:r>
              <a:rPr lang="en-US" altLang="ko-KR" sz="1000" dirty="0"/>
              <a:t>"</a:t>
            </a:r>
            <a:endParaRPr lang="ko-KR" altLang="ko-KR" sz="1000" dirty="0"/>
          </a:p>
          <a:p>
            <a:pPr lvl="1"/>
            <a:r>
              <a:rPr lang="ko-KR" altLang="ko-KR" sz="1000" dirty="0" err="1"/>
              <a:t>JkRequestLogFormat</a:t>
            </a:r>
            <a:r>
              <a:rPr lang="ko-KR" altLang="ko-KR" sz="1000" dirty="0"/>
              <a:t> </a:t>
            </a:r>
            <a:r>
              <a:rPr lang="en-US" altLang="ko-KR" sz="1000" dirty="0"/>
              <a:t>"</a:t>
            </a:r>
            <a:r>
              <a:rPr lang="ko-KR" altLang="ko-KR" sz="1000" dirty="0"/>
              <a:t>%</a:t>
            </a:r>
            <a:r>
              <a:rPr lang="ko-KR" altLang="ko-KR" sz="1000" dirty="0" err="1"/>
              <a:t>w</a:t>
            </a:r>
            <a:r>
              <a:rPr lang="ko-KR" altLang="ko-KR" sz="1000" dirty="0"/>
              <a:t> %</a:t>
            </a:r>
            <a:r>
              <a:rPr lang="ko-KR" altLang="ko-KR" sz="1000" dirty="0" err="1"/>
              <a:t>V</a:t>
            </a:r>
            <a:r>
              <a:rPr lang="ko-KR" altLang="ko-KR" sz="1000" dirty="0"/>
              <a:t> %</a:t>
            </a:r>
            <a:r>
              <a:rPr lang="ko-KR" altLang="ko-KR" sz="1000" dirty="0" err="1"/>
              <a:t>T</a:t>
            </a:r>
            <a:r>
              <a:rPr lang="en-US" altLang="ko-KR" sz="1000" dirty="0"/>
              <a:t>"</a:t>
            </a:r>
            <a:endParaRPr lang="ko-KR" altLang="ko-KR" sz="1000" dirty="0"/>
          </a:p>
          <a:p>
            <a:pPr lvl="1"/>
            <a:r>
              <a:rPr lang="ko-KR" altLang="ko-KR" sz="1000" dirty="0" err="1"/>
              <a:t>JkMount</a:t>
            </a:r>
            <a:r>
              <a:rPr lang="ko-KR" altLang="ko-KR" sz="1000" dirty="0"/>
              <a:t> /*.</a:t>
            </a:r>
            <a:r>
              <a:rPr lang="ko-KR" altLang="ko-KR" sz="1000" dirty="0" err="1"/>
              <a:t>jsp</a:t>
            </a:r>
            <a:r>
              <a:rPr lang="ko-KR" altLang="ko-KR" sz="1000" dirty="0"/>
              <a:t> </a:t>
            </a:r>
            <a:r>
              <a:rPr lang="en-US" altLang="ko-KR" sz="1000" dirty="0"/>
              <a:t>worker1</a:t>
            </a:r>
            <a:endParaRPr lang="ko-KR" altLang="ko-KR" sz="1000" dirty="0"/>
          </a:p>
          <a:p>
            <a:pPr lvl="1"/>
            <a:r>
              <a:rPr lang="ko-KR" altLang="ko-KR" sz="1000" dirty="0" err="1"/>
              <a:t>JkMount</a:t>
            </a:r>
            <a:r>
              <a:rPr lang="ko-KR" altLang="ko-KR" sz="1000" dirty="0"/>
              <a:t> /*.</a:t>
            </a:r>
            <a:r>
              <a:rPr lang="ko-KR" altLang="ko-KR" sz="1000" dirty="0" err="1"/>
              <a:t>png</a:t>
            </a:r>
            <a:r>
              <a:rPr lang="ko-KR" altLang="ko-KR" sz="1000" dirty="0"/>
              <a:t> </a:t>
            </a:r>
            <a:r>
              <a:rPr lang="en-US" altLang="ko-KR" sz="1000" dirty="0"/>
              <a:t>worker1      </a:t>
            </a:r>
            <a:endParaRPr lang="ko-KR" altLang="ko-KR" sz="1000" dirty="0"/>
          </a:p>
          <a:p>
            <a:pPr lvl="1"/>
            <a:r>
              <a:rPr lang="ko-KR" altLang="ko-KR" sz="1000" dirty="0"/>
              <a:t>&lt;/</a:t>
            </a:r>
            <a:r>
              <a:rPr lang="ko-KR" altLang="ko-KR" sz="1000" dirty="0" err="1"/>
              <a:t>IfModule</a:t>
            </a:r>
            <a:r>
              <a:rPr lang="ko-KR" altLang="ko-KR" sz="10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451266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409663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Apache + Tomcat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연동 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분리형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550436" y="901883"/>
            <a:ext cx="5544770" cy="5371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[Apache]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5. </a:t>
            </a:r>
            <a:r>
              <a:rPr lang="en-US" altLang="ko-KR" sz="1000" dirty="0" err="1">
                <a:latin typeface="나눔 스퀘어"/>
              </a:rPr>
              <a:t>wokers.properties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설정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vi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httpd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conf</a:t>
            </a:r>
            <a:r>
              <a:rPr lang="en-US" altLang="ko-KR" sz="1000" dirty="0">
                <a:latin typeface="나눔 스퀘어"/>
              </a:rPr>
              <a:t>/</a:t>
            </a:r>
            <a:r>
              <a:rPr lang="en-US" altLang="ko-KR" sz="1000" dirty="0" err="1">
                <a:latin typeface="나눔 스퀘어"/>
              </a:rPr>
              <a:t>workers.properties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 err="1">
                <a:latin typeface="나눔 스퀘어"/>
              </a:rPr>
              <a:t>worker.list</a:t>
            </a:r>
            <a:r>
              <a:rPr lang="en-US" altLang="ko-KR" sz="1000" dirty="0">
                <a:latin typeface="나눔 스퀘어"/>
              </a:rPr>
              <a:t>=</a:t>
            </a:r>
            <a:r>
              <a:rPr lang="en-US" altLang="ko-KR" sz="1000" dirty="0" err="1">
                <a:latin typeface="나눔 스퀘어"/>
              </a:rPr>
              <a:t>worker1</a:t>
            </a:r>
            <a:r>
              <a:rPr lang="en-US" altLang="ko-KR" sz="1000" dirty="0">
                <a:latin typeface="나눔 스퀘어"/>
              </a:rPr>
              <a:t>   # </a:t>
            </a:r>
            <a:r>
              <a:rPr lang="en-US" altLang="ko-KR" sz="1000" dirty="0" err="1">
                <a:latin typeface="나눔 스퀘어"/>
              </a:rPr>
              <a:t>jk_module</a:t>
            </a:r>
            <a:r>
              <a:rPr lang="ko-KR" altLang="en-US" sz="1000" dirty="0">
                <a:latin typeface="나눔 스퀘어"/>
              </a:rPr>
              <a:t>에 설정한 </a:t>
            </a:r>
            <a:r>
              <a:rPr lang="en-US" altLang="ko-KR" sz="1000" dirty="0">
                <a:latin typeface="나눔 스퀘어"/>
              </a:rPr>
              <a:t>*.</a:t>
            </a:r>
            <a:r>
              <a:rPr lang="en-US" altLang="ko-KR" sz="1000" dirty="0" err="1">
                <a:latin typeface="나눔 스퀘어"/>
              </a:rPr>
              <a:t>jsp</a:t>
            </a:r>
            <a:r>
              <a:rPr lang="ko-KR" altLang="en-US" sz="1000" dirty="0">
                <a:latin typeface="나눔 스퀘어"/>
              </a:rPr>
              <a:t>의 이름과 동일하게 할 것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 err="1">
                <a:latin typeface="나눔 스퀘어"/>
              </a:rPr>
              <a:t>worker.worker1.type</a:t>
            </a:r>
            <a:r>
              <a:rPr lang="en-US" altLang="ko-KR" sz="1000" dirty="0">
                <a:latin typeface="나눔 스퀘어"/>
              </a:rPr>
              <a:t>=</a:t>
            </a:r>
            <a:r>
              <a:rPr lang="en-US" altLang="ko-KR" sz="1000" dirty="0" err="1">
                <a:latin typeface="나눔 스퀘어"/>
              </a:rPr>
              <a:t>ajp13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 err="1">
                <a:latin typeface="나눔 스퀘어"/>
              </a:rPr>
              <a:t>worker.worker1.host</a:t>
            </a:r>
            <a:r>
              <a:rPr lang="en-US" altLang="ko-KR" sz="1000" dirty="0">
                <a:latin typeface="나눔 스퀘어"/>
              </a:rPr>
              <a:t>=[</a:t>
            </a:r>
            <a:r>
              <a:rPr lang="ko-KR" altLang="en-US" sz="1000" dirty="0" err="1">
                <a:latin typeface="나눔 스퀘어"/>
              </a:rPr>
              <a:t>톰캣</a:t>
            </a:r>
            <a:r>
              <a:rPr lang="ko-KR" altLang="en-US" sz="1000" dirty="0">
                <a:latin typeface="나눔 스퀘어"/>
              </a:rPr>
              <a:t> 서버의 </a:t>
            </a:r>
            <a:r>
              <a:rPr lang="en-US" altLang="ko-KR" sz="1000" dirty="0">
                <a:latin typeface="나눔 스퀘어"/>
              </a:rPr>
              <a:t>IP]  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 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또는 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WAS</a:t>
            </a:r>
            <a:r>
              <a:rPr lang="ko-KR" altLang="en-US" sz="1000" dirty="0" err="1">
                <a:latin typeface="나눔 스퀘어"/>
                <a:sym typeface="Wingdings" panose="05000000000000000000" pitchFamily="2" charset="2"/>
              </a:rPr>
              <a:t>서버용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 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LB IP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로 변경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 err="1">
                <a:latin typeface="나눔 스퀘어"/>
              </a:rPr>
              <a:t>worker.worker1.port</a:t>
            </a:r>
            <a:r>
              <a:rPr lang="en-US" altLang="ko-KR" sz="1000" dirty="0">
                <a:latin typeface="나눔 스퀘어"/>
              </a:rPr>
              <a:t>=8009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6. </a:t>
            </a:r>
            <a:r>
              <a:rPr lang="en-US" altLang="ko-KR" sz="1000" dirty="0" err="1">
                <a:latin typeface="나눔 스퀘어"/>
              </a:rPr>
              <a:t>systemctl</a:t>
            </a:r>
            <a:r>
              <a:rPr lang="en-US" altLang="ko-KR" sz="1000" dirty="0">
                <a:latin typeface="나눔 스퀘어"/>
              </a:rPr>
              <a:t> enable </a:t>
            </a:r>
            <a:r>
              <a:rPr lang="en-US" altLang="ko-KR" sz="1000" dirty="0" err="1">
                <a:latin typeface="나눔 스퀘어"/>
              </a:rPr>
              <a:t>httpd</a:t>
            </a:r>
            <a:r>
              <a:rPr lang="en-US" altLang="ko-KR" sz="1000" dirty="0">
                <a:latin typeface="나눔 스퀘어"/>
              </a:rPr>
              <a:t>  </a:t>
            </a:r>
            <a:r>
              <a:rPr lang="en-US" altLang="ko-KR" sz="1000" dirty="0">
                <a:latin typeface="나눔 스퀘어"/>
                <a:sym typeface="Wingdings" panose="05000000000000000000" pitchFamily="2" charset="2"/>
              </a:rPr>
              <a:t> 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서버 </a:t>
            </a:r>
            <a:r>
              <a:rPr lang="ko-KR" altLang="en-US" sz="1000" dirty="0" err="1">
                <a:latin typeface="나눔 스퀘어"/>
                <a:sym typeface="Wingdings" panose="05000000000000000000" pitchFamily="2" charset="2"/>
              </a:rPr>
              <a:t>리부팅시</a:t>
            </a:r>
            <a:r>
              <a:rPr lang="ko-KR" altLang="en-US" sz="1000" dirty="0">
                <a:latin typeface="나눔 스퀘어"/>
                <a:sym typeface="Wingdings" panose="05000000000000000000" pitchFamily="2" charset="2"/>
              </a:rPr>
              <a:t> 자동 실행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 </a:t>
            </a:r>
            <a:r>
              <a:rPr lang="en-US" altLang="ko-KR" sz="1000" dirty="0" err="1">
                <a:latin typeface="나눔 스퀘어"/>
              </a:rPr>
              <a:t>systemctl</a:t>
            </a:r>
            <a:r>
              <a:rPr lang="en-US" altLang="ko-KR" sz="1000" dirty="0">
                <a:latin typeface="나눔 스퀘어"/>
              </a:rPr>
              <a:t> restart </a:t>
            </a:r>
            <a:r>
              <a:rPr lang="en-US" altLang="ko-KR" sz="1000" dirty="0" err="1">
                <a:latin typeface="나눔 스퀘어"/>
              </a:rPr>
              <a:t>httpd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[</a:t>
            </a:r>
            <a:r>
              <a:rPr lang="ko-KR" altLang="en-US" sz="1000" dirty="0">
                <a:latin typeface="나눔 스퀘어"/>
              </a:rPr>
              <a:t>참고</a:t>
            </a:r>
            <a:r>
              <a:rPr lang="en-US" altLang="ko-KR" sz="1000" dirty="0">
                <a:latin typeface="나눔 스퀘어"/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나눔 스퀘어"/>
              </a:rPr>
              <a:t>먼저 </a:t>
            </a:r>
            <a:r>
              <a:rPr lang="en-US" altLang="ko-KR" sz="1000" dirty="0" err="1">
                <a:latin typeface="나눔 스퀘어"/>
              </a:rPr>
              <a:t>apxs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설치여부 확인</a:t>
            </a:r>
            <a:r>
              <a:rPr lang="en-US" altLang="ko-KR" sz="1000" dirty="0">
                <a:latin typeface="나눔 스퀘어"/>
              </a:rPr>
              <a:t>(</a:t>
            </a:r>
            <a:r>
              <a:rPr lang="en-US" altLang="ko-KR" sz="1000" dirty="0" err="1">
                <a:latin typeface="나눔 스퀘어"/>
              </a:rPr>
              <a:t>apxs</a:t>
            </a:r>
            <a:r>
              <a:rPr lang="ko-KR" altLang="en-US" sz="1000" dirty="0">
                <a:latin typeface="나눔 스퀘어"/>
              </a:rPr>
              <a:t>란 아파치 하이퍼텍스트 전송 프로토콜 </a:t>
            </a:r>
            <a:r>
              <a:rPr lang="en-US" altLang="ko-KR" sz="1000" dirty="0">
                <a:latin typeface="나눔 스퀘어"/>
              </a:rPr>
              <a:t>(HTTP) </a:t>
            </a:r>
            <a:r>
              <a:rPr lang="ko-KR" altLang="en-US" sz="1000" dirty="0">
                <a:latin typeface="나눔 스퀘어"/>
              </a:rPr>
              <a:t>서버의 </a:t>
            </a:r>
            <a:r>
              <a:rPr lang="ko-KR" altLang="en-US" sz="1000" dirty="0" err="1">
                <a:latin typeface="나눔 스퀘어"/>
              </a:rPr>
              <a:t>확장모듈을</a:t>
            </a:r>
            <a:r>
              <a:rPr lang="ko-KR" altLang="en-US" sz="1000" dirty="0">
                <a:latin typeface="나눔 스퀘어"/>
              </a:rPr>
              <a:t> 컴파일하고 설치하는 도구</a:t>
            </a:r>
            <a:r>
              <a:rPr lang="en-US" altLang="ko-KR" sz="1000" dirty="0">
                <a:latin typeface="나눔 스퀘어"/>
              </a:rPr>
              <a:t>)</a:t>
            </a:r>
            <a:endParaRPr lang="ko-KR" altLang="en-US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# find / -name </a:t>
            </a:r>
            <a:r>
              <a:rPr lang="en-US" altLang="ko-KR" sz="1000" dirty="0" err="1">
                <a:latin typeface="나눔 스퀘어"/>
              </a:rPr>
              <a:t>apxs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나눔 스퀘어"/>
              </a:rPr>
              <a:t>검색결과 없으면 </a:t>
            </a:r>
            <a:r>
              <a:rPr lang="ko-KR" altLang="en-US" sz="1000" dirty="0" err="1">
                <a:latin typeface="나눔 스퀘어"/>
              </a:rPr>
              <a:t>설치해줌</a:t>
            </a:r>
            <a:r>
              <a:rPr lang="en-US" altLang="ko-KR" sz="1000" dirty="0">
                <a:latin typeface="나눔 스퀘어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# yum install </a:t>
            </a:r>
            <a:r>
              <a:rPr lang="en-US" altLang="ko-KR" sz="1000" dirty="0" err="1">
                <a:latin typeface="나눔 스퀘어"/>
              </a:rPr>
              <a:t>httpd-devel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br>
              <a:rPr lang="en-US" altLang="ko-KR" sz="1000" dirty="0">
                <a:latin typeface="나눔 스퀘어"/>
              </a:rPr>
            </a:br>
            <a:br>
              <a:rPr lang="en-US" altLang="ko-KR" sz="1000" dirty="0">
                <a:latin typeface="나눔 스퀘어"/>
              </a:rPr>
            </a:b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pic>
        <p:nvPicPr>
          <p:cNvPr id="11" name="Picture 2" descr="http://110.165.1g.241/ &#10;Apache HTV server Test Pm X &#10;Hello World &#10;Hello World &#10;Testing 123.. &#10;This page is used to test the proper operation of the Apache HTTP server after it has I &#10;installed. If you can read this page it means that this site is working properly. This sen &#10;powered by CentOS. &#10;Just visiting? &#10;The website you just visited is either experiencing problems &#10;or is undergoing routine maintenance. &#10;If you would like to let the administrators of this website know that you've seen &#10;this page instead of the page you expected, you should send them e-mail. In &#10;general, mail sent to the name '%vvebmaster&quot; and directed to the website's &#10;domain should reach the appropriate person. &#10;For example, if you experienced problems while visiting www.example.com, &#10;Are you the Administrator? &#10;You should add your website content to the directory / &#10;To prevent this page from ever being used, follow the instructions in &#10;file / etc/httpd/conf.d/welcome . conf. &#10;Promoting Apache and CentOS &#10;You are free to use the images below on Apache and CentOS Linux &#10;HTTP servers. Thanks for using Apache and CentOS' ">
            <a:extLst>
              <a:ext uri="{FF2B5EF4-FFF2-40B4-BE49-F238E27FC236}">
                <a16:creationId xmlns:a16="http://schemas.microsoft.com/office/drawing/2014/main" id="{53E6AD5D-E283-4B53-80D1-A2BBAA4A9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226" y="2801431"/>
            <a:ext cx="5721093" cy="372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BF6DE1-6689-4C9E-A859-E360502DF562}"/>
              </a:ext>
            </a:extLst>
          </p:cNvPr>
          <p:cNvSpPr txBox="1"/>
          <p:nvPr/>
        </p:nvSpPr>
        <p:spPr>
          <a:xfrm>
            <a:off x="6239226" y="3354956"/>
            <a:ext cx="31630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아파치 웹서버 </a:t>
            </a:r>
            <a:r>
              <a:rPr lang="en-US" altLang="ko-KR" sz="1600" dirty="0"/>
              <a:t>80</a:t>
            </a:r>
            <a:r>
              <a:rPr lang="ko-KR" altLang="en-US" sz="1600" dirty="0"/>
              <a:t>포트 접속 확인</a:t>
            </a:r>
          </a:p>
        </p:txBody>
      </p:sp>
    </p:spTree>
    <p:extLst>
      <p:ext uri="{BB962C8B-B14F-4D97-AF65-F5344CB8AC3E}">
        <p14:creationId xmlns:p14="http://schemas.microsoft.com/office/powerpoint/2010/main" val="2751724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1938992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Tomcat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설치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862616" y="909444"/>
            <a:ext cx="8401030" cy="2832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Tomcat</a:t>
            </a:r>
            <a:r>
              <a:rPr lang="ko-KR" altLang="en-US" sz="1000" dirty="0"/>
              <a:t> </a:t>
            </a:r>
            <a:r>
              <a:rPr lang="ko-KR" altLang="en-US" sz="1000" dirty="0" err="1"/>
              <a:t>패키시</a:t>
            </a:r>
            <a:r>
              <a:rPr lang="ko-KR" altLang="en-US" sz="1000" dirty="0"/>
              <a:t> 설치</a:t>
            </a:r>
            <a:endParaRPr lang="en-US" altLang="ko-KR" sz="1000" dirty="0"/>
          </a:p>
          <a:p>
            <a:r>
              <a:rPr lang="ko-KR" altLang="ko-KR" sz="1000" dirty="0"/>
              <a:t>[</a:t>
            </a:r>
            <a:r>
              <a:rPr lang="ko-KR" altLang="ko-KR" sz="1000" dirty="0" err="1"/>
              <a:t>root@web</a:t>
            </a:r>
            <a:r>
              <a:rPr lang="ko-KR" altLang="ko-KR" sz="1000" dirty="0"/>
              <a:t> ~]# </a:t>
            </a:r>
            <a:r>
              <a:rPr lang="ko-KR" altLang="ko-KR" sz="1000" dirty="0" err="1"/>
              <a:t>yum</a:t>
            </a:r>
            <a:r>
              <a:rPr lang="ko-KR" altLang="ko-KR" sz="1000" dirty="0"/>
              <a:t> </a:t>
            </a:r>
            <a:r>
              <a:rPr lang="ko-KR" altLang="ko-KR" sz="1000" dirty="0" err="1"/>
              <a:t>install</a:t>
            </a:r>
            <a:r>
              <a:rPr lang="ko-KR" altLang="ko-KR" sz="1000" dirty="0"/>
              <a:t> -</a:t>
            </a:r>
            <a:r>
              <a:rPr lang="ko-KR" altLang="ko-KR" sz="1000" dirty="0" err="1"/>
              <a:t>y</a:t>
            </a:r>
            <a:r>
              <a:rPr lang="ko-KR" altLang="ko-KR" sz="1000" dirty="0"/>
              <a:t> </a:t>
            </a:r>
            <a:r>
              <a:rPr lang="ko-KR" altLang="ko-KR" sz="1000" dirty="0" err="1"/>
              <a:t>java</a:t>
            </a:r>
            <a:r>
              <a:rPr lang="en-US" altLang="ko-KR" sz="1000" dirty="0"/>
              <a:t>   </a:t>
            </a:r>
            <a:r>
              <a:rPr lang="en-US" altLang="ko-KR" sz="1000" dirty="0">
                <a:sym typeface="Wingdings" panose="05000000000000000000" pitchFamily="2" charset="2"/>
              </a:rPr>
              <a:t> JDK </a:t>
            </a:r>
            <a:r>
              <a:rPr lang="ko-KR" altLang="en-US" sz="1000" dirty="0">
                <a:sym typeface="Wingdings" panose="05000000000000000000" pitchFamily="2" charset="2"/>
              </a:rPr>
              <a:t>설치</a:t>
            </a:r>
            <a:endParaRPr lang="ko-KR" altLang="ko-KR" sz="1000" dirty="0"/>
          </a:p>
          <a:p>
            <a:r>
              <a:rPr lang="ko-KR" altLang="ko-KR" sz="1000" dirty="0"/>
              <a:t>[</a:t>
            </a:r>
            <a:r>
              <a:rPr lang="ko-KR" altLang="ko-KR" sz="1000" dirty="0" err="1"/>
              <a:t>root@web</a:t>
            </a:r>
            <a:r>
              <a:rPr lang="ko-KR" altLang="ko-KR" sz="1000" dirty="0"/>
              <a:t> ~]# </a:t>
            </a:r>
            <a:r>
              <a:rPr lang="ko-KR" altLang="ko-KR" sz="1000" dirty="0" err="1"/>
              <a:t>java</a:t>
            </a:r>
            <a:r>
              <a:rPr lang="ko-KR" altLang="ko-KR" sz="1000" dirty="0"/>
              <a:t> -</a:t>
            </a:r>
            <a:r>
              <a:rPr lang="ko-KR" altLang="ko-KR" sz="1000" dirty="0" err="1"/>
              <a:t>version</a:t>
            </a:r>
            <a:endParaRPr lang="ko-KR" altLang="ko-KR" sz="1000" dirty="0"/>
          </a:p>
          <a:p>
            <a:r>
              <a:rPr lang="ko-KR" altLang="ko-KR" sz="1000" dirty="0" err="1"/>
              <a:t>openjdk</a:t>
            </a:r>
            <a:r>
              <a:rPr lang="ko-KR" altLang="ko-KR" sz="1000" dirty="0"/>
              <a:t> </a:t>
            </a:r>
            <a:r>
              <a:rPr lang="ko-KR" altLang="ko-KR" sz="1000" dirty="0" err="1"/>
              <a:t>version</a:t>
            </a:r>
            <a:r>
              <a:rPr lang="ko-KR" altLang="ko-KR" sz="1000" dirty="0"/>
              <a:t> </a:t>
            </a:r>
            <a:r>
              <a:rPr lang="en-US" altLang="ko-KR" sz="1000" dirty="0"/>
              <a:t>"</a:t>
            </a:r>
            <a:r>
              <a:rPr lang="ko-KR" altLang="ko-KR" sz="1000" dirty="0"/>
              <a:t>1.8.0_262</a:t>
            </a:r>
            <a:r>
              <a:rPr lang="ko-KR" altLang="en-US" sz="1000" dirty="0"/>
              <a:t>“</a:t>
            </a:r>
            <a:r>
              <a:rPr lang="en-US" altLang="ko-KR" sz="1000" dirty="0"/>
              <a:t>  </a:t>
            </a:r>
            <a:endParaRPr lang="ko-KR" altLang="ko-KR" sz="1000" dirty="0"/>
          </a:p>
          <a:p>
            <a:r>
              <a:rPr lang="ko-KR" altLang="ko-KR" sz="1000" dirty="0" err="1"/>
              <a:t>OpenJDK</a:t>
            </a:r>
            <a:r>
              <a:rPr lang="ko-KR" altLang="ko-KR" sz="1000" dirty="0"/>
              <a:t> </a:t>
            </a:r>
            <a:r>
              <a:rPr lang="ko-KR" altLang="ko-KR" sz="1000" dirty="0" err="1"/>
              <a:t>Runtime</a:t>
            </a:r>
            <a:r>
              <a:rPr lang="ko-KR" altLang="ko-KR" sz="1000" dirty="0"/>
              <a:t> </a:t>
            </a:r>
            <a:r>
              <a:rPr lang="ko-KR" altLang="ko-KR" sz="1000" dirty="0" err="1"/>
              <a:t>Environment</a:t>
            </a:r>
            <a:r>
              <a:rPr lang="ko-KR" altLang="ko-KR" sz="1000" dirty="0"/>
              <a:t> (</a:t>
            </a:r>
            <a:r>
              <a:rPr lang="ko-KR" altLang="ko-KR" sz="1000" dirty="0" err="1"/>
              <a:t>build</a:t>
            </a:r>
            <a:r>
              <a:rPr lang="ko-KR" altLang="ko-KR" sz="1000" dirty="0"/>
              <a:t> 1.8.0_262-b10)</a:t>
            </a:r>
          </a:p>
          <a:p>
            <a:r>
              <a:rPr lang="ko-KR" altLang="ko-KR" sz="1000" dirty="0" err="1"/>
              <a:t>OpenJDK</a:t>
            </a:r>
            <a:r>
              <a:rPr lang="ko-KR" altLang="ko-KR" sz="1000" dirty="0"/>
              <a:t> 64-Bit Server VM (</a:t>
            </a:r>
            <a:r>
              <a:rPr lang="ko-KR" altLang="ko-KR" sz="1000" dirty="0" err="1"/>
              <a:t>build</a:t>
            </a:r>
            <a:r>
              <a:rPr lang="ko-KR" altLang="ko-KR" sz="1000" dirty="0"/>
              <a:t> 25.262-b10, </a:t>
            </a:r>
            <a:r>
              <a:rPr lang="ko-KR" altLang="ko-KR" sz="1000" dirty="0" err="1"/>
              <a:t>mixed</a:t>
            </a:r>
            <a:r>
              <a:rPr lang="ko-KR" altLang="ko-KR" sz="1000" dirty="0"/>
              <a:t> </a:t>
            </a:r>
            <a:r>
              <a:rPr lang="ko-KR" altLang="ko-KR" sz="1000" dirty="0" err="1"/>
              <a:t>mode</a:t>
            </a:r>
            <a:r>
              <a:rPr lang="ko-KR" altLang="ko-KR" sz="1000" dirty="0"/>
              <a:t>)</a:t>
            </a:r>
          </a:p>
          <a:p>
            <a:r>
              <a:rPr lang="ko-KR" altLang="ko-KR" sz="1000" dirty="0"/>
              <a:t>[</a:t>
            </a:r>
            <a:r>
              <a:rPr lang="ko-KR" altLang="ko-KR" sz="1000" dirty="0" err="1"/>
              <a:t>root@web</a:t>
            </a:r>
            <a:r>
              <a:rPr lang="ko-KR" altLang="ko-KR" sz="1000" dirty="0"/>
              <a:t> ~]# </a:t>
            </a:r>
            <a:r>
              <a:rPr lang="ko-KR" altLang="ko-KR" sz="1000" dirty="0" err="1"/>
              <a:t>alternatives</a:t>
            </a:r>
            <a:r>
              <a:rPr lang="ko-KR" altLang="ko-KR" sz="1000" dirty="0"/>
              <a:t> --</a:t>
            </a:r>
            <a:r>
              <a:rPr lang="ko-KR" altLang="ko-KR" sz="1000" dirty="0" err="1"/>
              <a:t>config</a:t>
            </a:r>
            <a:r>
              <a:rPr lang="ko-KR" altLang="ko-KR" sz="1000" dirty="0"/>
              <a:t> </a:t>
            </a:r>
            <a:r>
              <a:rPr lang="ko-KR" altLang="ko-KR" sz="1000" dirty="0" err="1"/>
              <a:t>java</a:t>
            </a:r>
            <a:r>
              <a:rPr lang="en-US" altLang="ko-KR" sz="1000" dirty="0"/>
              <a:t>    </a:t>
            </a:r>
            <a:r>
              <a:rPr lang="en-US" altLang="ko-KR" sz="1000" dirty="0">
                <a:sym typeface="Wingdings" panose="05000000000000000000" pitchFamily="2" charset="2"/>
              </a:rPr>
              <a:t> JDK</a:t>
            </a:r>
            <a:r>
              <a:rPr lang="ko-KR" altLang="en-US" sz="1000" dirty="0" err="1">
                <a:sym typeface="Wingdings" panose="05000000000000000000" pitchFamily="2" charset="2"/>
              </a:rPr>
              <a:t>여러개</a:t>
            </a:r>
            <a:r>
              <a:rPr lang="ko-KR" altLang="en-US" sz="1000" dirty="0">
                <a:sym typeface="Wingdings" panose="05000000000000000000" pitchFamily="2" charset="2"/>
              </a:rPr>
              <a:t> 설치되 </a:t>
            </a:r>
            <a:r>
              <a:rPr lang="ko-KR" altLang="en-US" sz="1000" dirty="0" err="1">
                <a:sym typeface="Wingdings" panose="05000000000000000000" pitchFamily="2" charset="2"/>
              </a:rPr>
              <a:t>있을때</a:t>
            </a:r>
            <a:r>
              <a:rPr lang="ko-KR" altLang="en-US" sz="1000" dirty="0">
                <a:sym typeface="Wingdings" panose="05000000000000000000" pitchFamily="2" charset="2"/>
              </a:rPr>
              <a:t> 사용할 버전 선택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ko-KR" altLang="ko-KR" sz="1000" dirty="0"/>
              <a:t># </a:t>
            </a:r>
            <a:r>
              <a:rPr lang="ko-KR" altLang="ko-KR" sz="1000" dirty="0" err="1"/>
              <a:t>yum</a:t>
            </a:r>
            <a:r>
              <a:rPr lang="ko-KR" altLang="ko-KR" sz="1000" dirty="0"/>
              <a:t> </a:t>
            </a:r>
            <a:r>
              <a:rPr lang="ko-KR" altLang="ko-KR" sz="1000" dirty="0" err="1"/>
              <a:t>install</a:t>
            </a:r>
            <a:r>
              <a:rPr lang="ko-KR" altLang="ko-KR" sz="1000" dirty="0"/>
              <a:t> -</a:t>
            </a:r>
            <a:r>
              <a:rPr lang="ko-KR" altLang="ko-KR" sz="1000" dirty="0" err="1"/>
              <a:t>y</a:t>
            </a:r>
            <a:r>
              <a:rPr lang="ko-KR" altLang="ko-KR" sz="1000" dirty="0"/>
              <a:t> </a:t>
            </a:r>
            <a:r>
              <a:rPr lang="ko-KR" altLang="ko-KR" sz="1000" dirty="0" err="1"/>
              <a:t>tomcat</a:t>
            </a:r>
            <a:r>
              <a:rPr lang="en-US" altLang="ko-KR" sz="1000" dirty="0"/>
              <a:t>*         </a:t>
            </a:r>
            <a:r>
              <a:rPr lang="en-US" altLang="ko-KR" sz="1000" dirty="0">
                <a:sym typeface="Wingdings" panose="05000000000000000000" pitchFamily="2" charset="2"/>
              </a:rPr>
              <a:t></a:t>
            </a:r>
            <a:r>
              <a:rPr lang="en-US" altLang="ko-KR" sz="1000" dirty="0"/>
              <a:t>(*</a:t>
            </a:r>
            <a:r>
              <a:rPr lang="ko-KR" altLang="en-US" sz="1000" dirty="0"/>
              <a:t>를 빼면 </a:t>
            </a:r>
            <a:r>
              <a:rPr lang="en-US" altLang="ko-KR" sz="1000" dirty="0" err="1"/>
              <a:t>tomcat.noarch</a:t>
            </a:r>
            <a:r>
              <a:rPr lang="en-US" altLang="ko-KR" sz="1000" dirty="0"/>
              <a:t> 0:7.0.76-12.el7_8 </a:t>
            </a:r>
            <a:r>
              <a:rPr lang="ko-KR" altLang="en-US" sz="1000" dirty="0"/>
              <a:t>패키지 하나만 설치되고 </a:t>
            </a:r>
            <a:r>
              <a:rPr lang="en-US" altLang="ko-KR" sz="1000" dirty="0"/>
              <a:t>ROOT </a:t>
            </a:r>
            <a:r>
              <a:rPr lang="ko-KR" altLang="en-US" sz="1000" dirty="0"/>
              <a:t>디렉터리 등 일부 설치 안됨</a:t>
            </a:r>
            <a:r>
              <a:rPr lang="en-US" altLang="ko-KR" sz="1000" dirty="0"/>
              <a:t>)    </a:t>
            </a:r>
          </a:p>
          <a:p>
            <a:r>
              <a:rPr lang="en-US" altLang="ko-KR" sz="1000" dirty="0"/>
              <a:t>#</a:t>
            </a:r>
            <a:r>
              <a:rPr lang="ko-KR" altLang="ko-KR" sz="1000" dirty="0"/>
              <a:t> </a:t>
            </a:r>
            <a:r>
              <a:rPr lang="ko-KR" altLang="ko-KR" sz="1000" dirty="0" err="1"/>
              <a:t>systemctl</a:t>
            </a:r>
            <a:r>
              <a:rPr lang="ko-KR" altLang="ko-KR" sz="1000" dirty="0"/>
              <a:t> </a:t>
            </a:r>
            <a:r>
              <a:rPr lang="ko-KR" altLang="ko-KR" sz="1000" dirty="0" err="1"/>
              <a:t>enable</a:t>
            </a:r>
            <a:r>
              <a:rPr lang="ko-KR" altLang="ko-KR" sz="1000" dirty="0"/>
              <a:t> </a:t>
            </a:r>
            <a:r>
              <a:rPr lang="ko-KR" altLang="ko-KR" sz="1000" dirty="0" err="1"/>
              <a:t>tomcat</a:t>
            </a:r>
            <a:endParaRPr lang="ko-KR" altLang="ko-KR" sz="1000" dirty="0"/>
          </a:p>
          <a:p>
            <a:r>
              <a:rPr lang="en-US" altLang="ko-KR" sz="1000" dirty="0"/>
              <a:t># </a:t>
            </a:r>
            <a:r>
              <a:rPr lang="ko-KR" altLang="ko-KR" sz="1000" dirty="0" err="1"/>
              <a:t>systemctl</a:t>
            </a:r>
            <a:r>
              <a:rPr lang="ko-KR" altLang="ko-KR" sz="1000" dirty="0"/>
              <a:t> </a:t>
            </a:r>
            <a:r>
              <a:rPr lang="ko-KR" altLang="ko-KR" sz="1000" dirty="0" err="1"/>
              <a:t>start</a:t>
            </a:r>
            <a:r>
              <a:rPr lang="ko-KR" altLang="ko-KR" sz="1000" dirty="0"/>
              <a:t> </a:t>
            </a:r>
            <a:r>
              <a:rPr lang="ko-KR" altLang="ko-KR" sz="1000" dirty="0" err="1"/>
              <a:t>tomcat</a:t>
            </a:r>
            <a:endParaRPr lang="ko-KR" altLang="ko-KR" sz="1000" dirty="0"/>
          </a:p>
          <a:p>
            <a:r>
              <a:rPr lang="en-US" altLang="ko-KR" sz="1000" dirty="0"/>
              <a:t># </a:t>
            </a:r>
            <a:r>
              <a:rPr lang="ko-KR" altLang="ko-KR" sz="1000" dirty="0" err="1"/>
              <a:t>netstat</a:t>
            </a:r>
            <a:r>
              <a:rPr lang="ko-KR" altLang="ko-KR" sz="1000" dirty="0"/>
              <a:t> -</a:t>
            </a:r>
            <a:r>
              <a:rPr lang="ko-KR" altLang="ko-KR" sz="1000" dirty="0" err="1"/>
              <a:t>tnlp</a:t>
            </a:r>
            <a:endParaRPr lang="ko-KR" altLang="ko-KR" sz="1000" dirty="0"/>
          </a:p>
          <a:p>
            <a:r>
              <a:rPr lang="ko-KR" altLang="ko-KR" sz="1000" dirty="0"/>
              <a:t>tcp6       0      0 :::8080                 :::*                    LISTEN      24175/</a:t>
            </a:r>
            <a:r>
              <a:rPr lang="ko-KR" altLang="ko-KR" sz="1000" dirty="0" err="1"/>
              <a:t>java</a:t>
            </a:r>
            <a:endParaRPr lang="ko-KR" altLang="ko-KR" sz="1000" dirty="0"/>
          </a:p>
          <a:p>
            <a:r>
              <a:rPr lang="ko-KR" altLang="ko-KR" sz="1000" dirty="0"/>
              <a:t>tcp6       0      0 127.0.0.1:8005          :::*                    LISTEN      24175/</a:t>
            </a:r>
            <a:r>
              <a:rPr lang="ko-KR" altLang="ko-KR" sz="1000" dirty="0" err="1"/>
              <a:t>java</a:t>
            </a:r>
            <a:endParaRPr lang="ko-KR" altLang="ko-KR" sz="1000" dirty="0"/>
          </a:p>
          <a:p>
            <a:r>
              <a:rPr lang="ko-KR" altLang="ko-KR" sz="1000" dirty="0"/>
              <a:t>tcp6       0      0 :::8009                 :::*                    LISTEN      24175/</a:t>
            </a:r>
            <a:r>
              <a:rPr lang="ko-KR" altLang="ko-KR" sz="1000" dirty="0" err="1"/>
              <a:t>java</a:t>
            </a:r>
            <a:endParaRPr lang="ko-KR" altLang="ko-KR" sz="1000" dirty="0"/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370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409663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Apache + Tomcat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연동 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분리형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862616" y="909444"/>
            <a:ext cx="10705350" cy="4987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[Tomcat]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1. yum -y update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# </a:t>
            </a:r>
            <a:r>
              <a:rPr lang="en-US" altLang="ko-KR" sz="1000" dirty="0" err="1">
                <a:latin typeface="나눔 스퀘어"/>
              </a:rPr>
              <a:t>JDK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환경 변수 설정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vi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/profile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# </a:t>
            </a:r>
            <a:r>
              <a:rPr lang="ko-KR" altLang="en-US" sz="1000" dirty="0">
                <a:latin typeface="나눔 스퀘어"/>
              </a:rPr>
              <a:t>맨 아래에 내용 작성 </a:t>
            </a:r>
            <a:r>
              <a:rPr lang="en-US" altLang="ko-KR" sz="1000" dirty="0">
                <a:latin typeface="나눔 스퀘어"/>
              </a:rPr>
              <a:t>(</a:t>
            </a:r>
            <a:r>
              <a:rPr lang="en-US" altLang="ko-KR" sz="1000" dirty="0" err="1">
                <a:latin typeface="나눔 스퀘어"/>
              </a:rPr>
              <a:t>java_home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찾아보고 설정할 것</a:t>
            </a:r>
            <a:r>
              <a:rPr lang="en-US" altLang="ko-KR" sz="1000" dirty="0">
                <a:latin typeface="나눔 스퀘어"/>
              </a:rPr>
              <a:t>)</a:t>
            </a:r>
            <a:endParaRPr lang="ko-KR" altLang="en-US" sz="1000" dirty="0">
              <a:latin typeface="나눔 스퀘어"/>
            </a:endParaRPr>
          </a:p>
          <a:p>
            <a:r>
              <a:rPr lang="ko-KR" altLang="ko-KR" sz="1000" dirty="0" err="1"/>
              <a:t>export</a:t>
            </a:r>
            <a:r>
              <a:rPr lang="ko-KR" altLang="ko-KR" sz="1000" dirty="0"/>
              <a:t> JAVA_HOME=/</a:t>
            </a:r>
            <a:r>
              <a:rPr lang="ko-KR" altLang="ko-KR" sz="1000" dirty="0" err="1"/>
              <a:t>usr</a:t>
            </a:r>
            <a:r>
              <a:rPr lang="ko-KR" altLang="ko-KR" sz="1000" dirty="0"/>
              <a:t>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</a:t>
            </a:r>
            <a:r>
              <a:rPr lang="ko-KR" altLang="ko-KR" sz="1000" dirty="0" err="1"/>
              <a:t>jvm</a:t>
            </a:r>
            <a:r>
              <a:rPr lang="ko-KR" altLang="ko-KR" sz="1000" dirty="0"/>
              <a:t>/java-1.8.0-openjdk-1.8.0.262.b10-0.el7_8.x86_64</a:t>
            </a:r>
          </a:p>
          <a:p>
            <a:r>
              <a:rPr lang="ko-KR" altLang="ko-KR" sz="1000" dirty="0" err="1"/>
              <a:t>export</a:t>
            </a:r>
            <a:r>
              <a:rPr lang="ko-KR" altLang="ko-KR" sz="1000" dirty="0"/>
              <a:t> CATALINA_HOME=/</a:t>
            </a:r>
            <a:r>
              <a:rPr lang="ko-KR" altLang="ko-KR" sz="1000" dirty="0" err="1"/>
              <a:t>usr</a:t>
            </a:r>
            <a:r>
              <a:rPr lang="ko-KR" altLang="ko-KR" sz="1000" dirty="0"/>
              <a:t>/</a:t>
            </a:r>
            <a:r>
              <a:rPr lang="ko-KR" altLang="ko-KR" sz="1000" dirty="0" err="1"/>
              <a:t>share</a:t>
            </a:r>
            <a:r>
              <a:rPr lang="ko-KR" altLang="ko-KR" sz="1000" dirty="0"/>
              <a:t>/</a:t>
            </a:r>
            <a:r>
              <a:rPr lang="ko-KR" altLang="ko-KR" sz="1000" dirty="0" err="1"/>
              <a:t>tomcat</a:t>
            </a:r>
            <a:endParaRPr lang="ko-KR" altLang="ko-KR" sz="1000" dirty="0"/>
          </a:p>
          <a:p>
            <a:r>
              <a:rPr lang="ko-KR" altLang="ko-KR" sz="1000" dirty="0" err="1"/>
              <a:t>export</a:t>
            </a:r>
            <a:r>
              <a:rPr lang="ko-KR" altLang="ko-KR" sz="1000" dirty="0"/>
              <a:t> CLASSPATH=.:$JAVA_HOME/</a:t>
            </a:r>
            <a:r>
              <a:rPr lang="ko-KR" altLang="ko-KR" sz="1000" dirty="0" err="1"/>
              <a:t>jre</a:t>
            </a:r>
            <a:r>
              <a:rPr lang="ko-KR" altLang="ko-KR" sz="1000" dirty="0"/>
              <a:t>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</a:t>
            </a:r>
            <a:r>
              <a:rPr lang="ko-KR" altLang="ko-KR" sz="1000" dirty="0" err="1"/>
              <a:t>ext</a:t>
            </a:r>
            <a:r>
              <a:rPr lang="ko-KR" altLang="ko-KR" sz="1000" dirty="0"/>
              <a:t>:$JAVA_HOME/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</a:t>
            </a:r>
            <a:r>
              <a:rPr lang="ko-KR" altLang="ko-KR" sz="1000" dirty="0" err="1"/>
              <a:t>tools.jar</a:t>
            </a:r>
            <a:r>
              <a:rPr lang="ko-KR" altLang="ko-KR" sz="1000" dirty="0"/>
              <a:t>:$CATALINA_HOME/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</a:t>
            </a:r>
            <a:r>
              <a:rPr lang="ko-KR" altLang="ko-KR" sz="1000" dirty="0" err="1"/>
              <a:t>jsp-api.jar</a:t>
            </a:r>
            <a:r>
              <a:rPr lang="ko-KR" altLang="ko-KR" sz="1000" dirty="0"/>
              <a:t>:$CATALINA_HOME/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/servlet-api.jar</a:t>
            </a:r>
          </a:p>
          <a:p>
            <a:r>
              <a:rPr lang="ko-KR" altLang="ko-KR" sz="1000" dirty="0" err="1"/>
              <a:t>export</a:t>
            </a:r>
            <a:r>
              <a:rPr lang="ko-KR" altLang="ko-KR" sz="1000" dirty="0"/>
              <a:t> PATH=$JAVA_HOME/</a:t>
            </a:r>
            <a:r>
              <a:rPr lang="ko-KR" altLang="ko-KR" sz="1000" dirty="0" err="1"/>
              <a:t>bin</a:t>
            </a:r>
            <a:r>
              <a:rPr lang="ko-KR" altLang="ko-KR" sz="1000" dirty="0"/>
              <a:t>:$PATH</a:t>
            </a:r>
          </a:p>
          <a:p>
            <a:r>
              <a:rPr lang="ko-KR" altLang="ko-KR" sz="1000" dirty="0"/>
              <a:t>PATH=$PATH:$JAVA_HOME/</a:t>
            </a:r>
            <a:r>
              <a:rPr lang="ko-KR" altLang="ko-KR" sz="1000" dirty="0" err="1"/>
              <a:t>bin</a:t>
            </a:r>
            <a:r>
              <a:rPr lang="ko-KR" altLang="ko-KR" sz="1000" dirty="0"/>
              <a:t>:$CATALINA_HOME/</a:t>
            </a:r>
            <a:r>
              <a:rPr lang="ko-KR" altLang="ko-KR" sz="1000" dirty="0" err="1"/>
              <a:t>bin</a:t>
            </a:r>
            <a:endParaRPr lang="ko-KR" altLang="ko-KR" sz="1000" dirty="0"/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# </a:t>
            </a:r>
            <a:r>
              <a:rPr lang="ko-KR" altLang="en-US" sz="1000" dirty="0">
                <a:latin typeface="나눔 스퀘어"/>
              </a:rPr>
              <a:t>설정 내용 적용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source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/profile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# 1.8.0 </a:t>
            </a:r>
            <a:r>
              <a:rPr lang="ko-KR" altLang="en-US" sz="1000" dirty="0">
                <a:latin typeface="나눔 스퀘어"/>
              </a:rPr>
              <a:t>으로 재대로 출력 되는지 확인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java –version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br>
              <a:rPr lang="en-US" altLang="ko-KR" sz="1000" dirty="0">
                <a:latin typeface="나눔 스퀘어"/>
              </a:rPr>
            </a:br>
            <a:br>
              <a:rPr lang="en-US" altLang="ko-KR" sz="1000" dirty="0">
                <a:latin typeface="나눔 스퀘어"/>
              </a:rPr>
            </a:b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4438976" y="3645824"/>
            <a:ext cx="5376610" cy="3069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[Tomcat]</a:t>
            </a:r>
          </a:p>
          <a:p>
            <a:pPr>
              <a:lnSpc>
                <a:spcPct val="150000"/>
              </a:lnSpc>
            </a:pP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2. </a:t>
            </a:r>
            <a:r>
              <a:rPr kumimoji="1" lang="en-US" altLang="ko-KR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server.xml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설정 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(vi /</a:t>
            </a:r>
            <a:r>
              <a:rPr kumimoji="1" lang="en-US" altLang="ko-KR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usr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/local/</a:t>
            </a:r>
            <a:r>
              <a:rPr kumimoji="1" lang="en-US" altLang="ko-KR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tomcat9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/</a:t>
            </a:r>
            <a:r>
              <a:rPr kumimoji="1" lang="en-US" altLang="ko-KR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conf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/</a:t>
            </a:r>
            <a:r>
              <a:rPr kumimoji="1" lang="en-US" altLang="ko-KR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server.xml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) 116~121 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주석 해제 및 변경</a:t>
            </a: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&lt;!—  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 </a:t>
            </a:r>
            <a:r>
              <a:rPr kumimoji="1" lang="ko-KR" altLang="en-US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이부분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 삭제 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, 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주석처리임 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(binary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로 </a:t>
            </a:r>
            <a:r>
              <a:rPr kumimoji="1" lang="ko-KR" altLang="en-US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설치시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 존재하고 패키지로 설치시엔 없음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)</a:t>
            </a: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&lt;Connector protocol="AJP/1.3"</a:t>
            </a:r>
          </a:p>
          <a:p>
            <a:pPr>
              <a:lnSpc>
                <a:spcPct val="150000"/>
              </a:lnSpc>
            </a:pP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address="0.0.0.0" # AJP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커넥터를 이용할 네트워크 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IP 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대역 허용 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(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전체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</a:t>
            </a:r>
            <a:r>
              <a:rPr kumimoji="1" lang="en-US" altLang="ko-KR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secretRequired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="false" #SSL 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설정 안함</a:t>
            </a: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port="8009"</a:t>
            </a:r>
          </a:p>
          <a:p>
            <a:pPr>
              <a:lnSpc>
                <a:spcPct val="150000"/>
              </a:lnSpc>
            </a:pP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                </a:t>
            </a:r>
            <a:r>
              <a:rPr kumimoji="1" lang="en-US" altLang="ko-KR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redirectPort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="8443" /&gt;</a:t>
            </a:r>
          </a:p>
          <a:p>
            <a:pPr>
              <a:lnSpc>
                <a:spcPct val="150000"/>
              </a:lnSpc>
            </a:pP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-- &gt;  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 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삭제 </a:t>
            </a: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3. /</a:t>
            </a:r>
            <a:r>
              <a:rPr kumimoji="1" lang="en-US" altLang="ko-KR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usr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/local/</a:t>
            </a:r>
            <a:r>
              <a:rPr kumimoji="1" lang="en-US" altLang="ko-KR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tomcat9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/bin/</a:t>
            </a:r>
            <a:r>
              <a:rPr kumimoji="1" lang="en-US" altLang="ko-KR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start.sh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를 입력하여 </a:t>
            </a:r>
            <a:r>
              <a:rPr kumimoji="1" lang="ko-KR" altLang="en-US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톰캣을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</a:rPr>
              <a:t> 실행  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 binary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kumimoji="1" lang="ko-KR" altLang="en-US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설치시</a:t>
            </a: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패키지 설치하였으므로 </a:t>
            </a:r>
            <a:r>
              <a:rPr kumimoji="1" lang="en-US" altLang="ko-KR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systemctl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 restart tomcat </a:t>
            </a:r>
          </a:p>
          <a:p>
            <a:pPr>
              <a:lnSpc>
                <a:spcPct val="150000"/>
              </a:lnSpc>
            </a:pP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참고 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: Tomcat 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설정 </a:t>
            </a:r>
            <a:r>
              <a:rPr kumimoji="1" lang="ko-KR" altLang="en-US" sz="1000" dirty="0" err="1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변경시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Tomcat restart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후 아파치 </a:t>
            </a:r>
            <a:r>
              <a:rPr kumimoji="1" lang="en-US" altLang="ko-KR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restart </a:t>
            </a:r>
            <a:r>
              <a:rPr kumimoji="1" lang="ko-KR" altLang="en-US" sz="1000" dirty="0">
                <a:latin typeface="나눔 스퀘어"/>
                <a:ea typeface="나눔스퀘어" panose="020B0600000101010101" pitchFamily="50" charset="-127"/>
                <a:cs typeface="Arial" panose="020B0604020202020204" pitchFamily="34" charset="0"/>
                <a:sym typeface="Wingdings" panose="05000000000000000000" pitchFamily="2" charset="2"/>
              </a:rPr>
              <a:t>권장 </a:t>
            </a: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176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3577</TotalTime>
  <Words>3210</Words>
  <Application>Microsoft Office PowerPoint</Application>
  <PresentationFormat>사용자 지정</PresentationFormat>
  <Paragraphs>407</Paragraphs>
  <Slides>15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맑은 고딕</vt:lpstr>
      <vt:lpstr>Monaco</vt:lpstr>
      <vt:lpstr>나눔스퀘어</vt:lpstr>
      <vt:lpstr>나눔스퀘어 ExtraBold</vt:lpstr>
      <vt:lpstr>Calibri</vt:lpstr>
      <vt:lpstr>Arial</vt:lpstr>
      <vt:lpstr>Wingdings</vt:lpstr>
      <vt:lpstr>Arial Unicode MS</vt:lpstr>
      <vt:lpstr>나눔 스퀘어</vt:lpstr>
      <vt:lpstr>Office 테마</vt:lpstr>
      <vt:lpstr>PowerPoint 프레젠테이션</vt:lpstr>
      <vt:lpstr>WEB WAS DB 3Tier 구성</vt:lpstr>
      <vt:lpstr>WEB WAS DB 3Tier 구성</vt:lpstr>
      <vt:lpstr>WEB WAS DB 3Tier 구성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debr</dc:creator>
  <cp:lastModifiedBy>user</cp:lastModifiedBy>
  <cp:revision>146</cp:revision>
  <cp:lastPrinted>2020-01-31T02:28:25Z</cp:lastPrinted>
  <dcterms:created xsi:type="dcterms:W3CDTF">2019-08-26T03:50:02Z</dcterms:created>
  <dcterms:modified xsi:type="dcterms:W3CDTF">2021-01-12T00:21:36Z</dcterms:modified>
</cp:coreProperties>
</file>

<file path=docProps/thumbnail.jpeg>
</file>